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Lst>
  <p:sldSz cy="5143500" cx="9144000"/>
  <p:notesSz cx="6858000" cy="9144000"/>
  <p:embeddedFontLst>
    <p:embeddedFont>
      <p:font typeface="Amatic SC"/>
      <p:regular r:id="rId18"/>
      <p:bold r:id="rId19"/>
    </p:embeddedFont>
    <p:embeddedFont>
      <p:font typeface="Source Code Pro"/>
      <p:regular r:id="rId20"/>
      <p:bold r:id="rId2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_rels/presentation.xml.rels><?xml version="1.0" encoding="UTF-8" standalone="yes"?><Relationships xmlns="http://schemas.openxmlformats.org/package/2006/relationships"><Relationship Id="rId20" Type="http://schemas.openxmlformats.org/officeDocument/2006/relationships/font" Target="fonts/SourceCodePro-regular.fntdata"/><Relationship Id="rId11" Type="http://schemas.openxmlformats.org/officeDocument/2006/relationships/slide" Target="slides/slide7.xml"/><Relationship Id="rId10" Type="http://schemas.openxmlformats.org/officeDocument/2006/relationships/slide" Target="slides/slide6.xml"/><Relationship Id="rId21" Type="http://schemas.openxmlformats.org/officeDocument/2006/relationships/font" Target="fonts/SourceCodePro-bold.fntdata"/><Relationship Id="rId13" Type="http://schemas.openxmlformats.org/officeDocument/2006/relationships/slide" Target="slides/slide9.xml"/><Relationship Id="rId12" Type="http://schemas.openxmlformats.org/officeDocument/2006/relationships/slide" Target="slides/slide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5" Type="http://schemas.openxmlformats.org/officeDocument/2006/relationships/slide" Target="slides/slide1.xml"/><Relationship Id="rId19" Type="http://schemas.openxmlformats.org/officeDocument/2006/relationships/font" Target="fonts/AmaticSC-bold.fntdata"/><Relationship Id="rId6" Type="http://schemas.openxmlformats.org/officeDocument/2006/relationships/slide" Target="slides/slide2.xml"/><Relationship Id="rId18" Type="http://schemas.openxmlformats.org/officeDocument/2006/relationships/font" Target="fonts/AmaticSC-regular.fntdata"/><Relationship Id="rId7" Type="http://schemas.openxmlformats.org/officeDocument/2006/relationships/slide" Target="slides/slide3.xml"/><Relationship Id="rId8" Type="http://schemas.openxmlformats.org/officeDocument/2006/relationships/slide" Target="slides/slide4.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rIns="91425" tIns="91425"/>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2" name="Shape 52"/>
        <p:cNvGrpSpPr/>
        <p:nvPr/>
      </p:nvGrpSpPr>
      <p:grpSpPr>
        <a:xfrm>
          <a:off x="0" y="0"/>
          <a:ext cx="0" cy="0"/>
          <a:chOff x="0" y="0"/>
          <a:chExt cx="0" cy="0"/>
        </a:xfrm>
      </p:grpSpPr>
      <p:sp>
        <p:nvSpPr>
          <p:cNvPr id="53" name="Shape 5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p:spPr>
      </p:sp>
      <p:sp>
        <p:nvSpPr>
          <p:cNvPr id="54" name="Shape 5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8" name="Shape 128"/>
        <p:cNvGrpSpPr/>
        <p:nvPr/>
      </p:nvGrpSpPr>
      <p:grpSpPr>
        <a:xfrm>
          <a:off x="0" y="0"/>
          <a:ext cx="0" cy="0"/>
          <a:chOff x="0" y="0"/>
          <a:chExt cx="0" cy="0"/>
        </a:xfrm>
      </p:grpSpPr>
      <p:sp>
        <p:nvSpPr>
          <p:cNvPr id="129" name="Shape 12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0" name="Shape 13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4" name="Shape 134"/>
        <p:cNvGrpSpPr/>
        <p:nvPr/>
      </p:nvGrpSpPr>
      <p:grpSpPr>
        <a:xfrm>
          <a:off x="0" y="0"/>
          <a:ext cx="0" cy="0"/>
          <a:chOff x="0" y="0"/>
          <a:chExt cx="0" cy="0"/>
        </a:xfrm>
      </p:grpSpPr>
      <p:sp>
        <p:nvSpPr>
          <p:cNvPr id="135" name="Shape 13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6" name="Shape 13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0" name="Shape 140"/>
        <p:cNvGrpSpPr/>
        <p:nvPr/>
      </p:nvGrpSpPr>
      <p:grpSpPr>
        <a:xfrm>
          <a:off x="0" y="0"/>
          <a:ext cx="0" cy="0"/>
          <a:chOff x="0" y="0"/>
          <a:chExt cx="0" cy="0"/>
        </a:xfrm>
      </p:grpSpPr>
      <p:sp>
        <p:nvSpPr>
          <p:cNvPr id="141" name="Shape 14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2" name="Shape 14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6" name="Shape 146"/>
        <p:cNvGrpSpPr/>
        <p:nvPr/>
      </p:nvGrpSpPr>
      <p:grpSpPr>
        <a:xfrm>
          <a:off x="0" y="0"/>
          <a:ext cx="0" cy="0"/>
          <a:chOff x="0" y="0"/>
          <a:chExt cx="0" cy="0"/>
        </a:xfrm>
      </p:grpSpPr>
      <p:sp>
        <p:nvSpPr>
          <p:cNvPr id="147" name="Shape 14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8" name="Shape 14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Feel free to remove this :P. </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8" name="Shape 58"/>
        <p:cNvGrpSpPr/>
        <p:nvPr/>
      </p:nvGrpSpPr>
      <p:grpSpPr>
        <a:xfrm>
          <a:off x="0" y="0"/>
          <a:ext cx="0" cy="0"/>
          <a:chOff x="0" y="0"/>
          <a:chExt cx="0" cy="0"/>
        </a:xfrm>
      </p:grpSpPr>
      <p:sp>
        <p:nvSpPr>
          <p:cNvPr id="59" name="Shape 5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0" name="Shape 6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4" name="Shape 64"/>
        <p:cNvGrpSpPr/>
        <p:nvPr/>
      </p:nvGrpSpPr>
      <p:grpSpPr>
        <a:xfrm>
          <a:off x="0" y="0"/>
          <a:ext cx="0" cy="0"/>
          <a:chOff x="0" y="0"/>
          <a:chExt cx="0" cy="0"/>
        </a:xfrm>
      </p:grpSpPr>
      <p:sp>
        <p:nvSpPr>
          <p:cNvPr id="65" name="Shape 6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6" name="Shape 6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5" name="Shape 75"/>
        <p:cNvGrpSpPr/>
        <p:nvPr/>
      </p:nvGrpSpPr>
      <p:grpSpPr>
        <a:xfrm>
          <a:off x="0" y="0"/>
          <a:ext cx="0" cy="0"/>
          <a:chOff x="0" y="0"/>
          <a:chExt cx="0" cy="0"/>
        </a:xfrm>
      </p:grpSpPr>
      <p:sp>
        <p:nvSpPr>
          <p:cNvPr id="76" name="Shape 7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7" name="Shape 7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1" name="Shape 81"/>
        <p:cNvGrpSpPr/>
        <p:nvPr/>
      </p:nvGrpSpPr>
      <p:grpSpPr>
        <a:xfrm>
          <a:off x="0" y="0"/>
          <a:ext cx="0" cy="0"/>
          <a:chOff x="0" y="0"/>
          <a:chExt cx="0" cy="0"/>
        </a:xfrm>
      </p:grpSpPr>
      <p:sp>
        <p:nvSpPr>
          <p:cNvPr id="82" name="Shape 8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3" name="Shape 8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Data Source : Calorie Count</a:t>
            </a:r>
          </a:p>
          <a:p>
            <a:pPr lvl="0">
              <a:spcBef>
                <a:spcPts val="0"/>
              </a:spcBef>
              <a:buNone/>
            </a:pPr>
            <a:r>
              <a:rPr lang="en"/>
              <a:t>Why Calorie Count ? </a:t>
            </a:r>
          </a:p>
          <a:p>
            <a:pPr indent="-228600" lvl="0" marL="457200" rtl="0">
              <a:spcBef>
                <a:spcPts val="0"/>
              </a:spcBef>
              <a:buChar char="-"/>
            </a:pPr>
            <a:r>
              <a:rPr lang="en"/>
              <a:t>Contained vast amounts of data on recipes.</a:t>
            </a:r>
          </a:p>
          <a:p>
            <a:pPr indent="-228600" lvl="0" marL="457200" rtl="0">
              <a:spcBef>
                <a:spcPts val="0"/>
              </a:spcBef>
              <a:buChar char="-"/>
            </a:pPr>
            <a:r>
              <a:rPr lang="en"/>
              <a:t>Each recipe had a fact table associated with it, containing details of the nutrients based on a specific serving size.</a:t>
            </a:r>
          </a:p>
          <a:p>
            <a:pPr indent="-228600" lvl="0" marL="457200">
              <a:spcBef>
                <a:spcPts val="0"/>
              </a:spcBef>
              <a:buChar char="-"/>
            </a:pPr>
            <a:r>
              <a:rPr lang="en"/>
              <a:t>Easy to scrape.</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8" name="Shape 88"/>
        <p:cNvGrpSpPr/>
        <p:nvPr/>
      </p:nvGrpSpPr>
      <p:grpSpPr>
        <a:xfrm>
          <a:off x="0" y="0"/>
          <a:ext cx="0" cy="0"/>
          <a:chOff x="0" y="0"/>
          <a:chExt cx="0" cy="0"/>
        </a:xfrm>
      </p:grpSpPr>
      <p:sp>
        <p:nvSpPr>
          <p:cNvPr id="89" name="Shape 8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0" name="Shape 9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b="1" lang="en"/>
              <a:t>#NOTE - Animation added - Hence the overlap</a:t>
            </a:r>
          </a:p>
          <a:p>
            <a:pPr indent="-228600" lvl="0" marL="457200" rtl="0">
              <a:spcBef>
                <a:spcPts val="0"/>
              </a:spcBef>
              <a:buChar char="-"/>
            </a:pPr>
            <a:r>
              <a:rPr lang="en"/>
              <a:t>RSelenium Package - linked to the Selenium WebDriver</a:t>
            </a:r>
          </a:p>
          <a:p>
            <a:pPr indent="-228600" lvl="0" marL="457200" rtl="0">
              <a:spcBef>
                <a:spcPts val="0"/>
              </a:spcBef>
              <a:buChar char="-"/>
            </a:pPr>
            <a:r>
              <a:rPr lang="en"/>
              <a:t>Automates the process of going through the website and scrapping the required data</a:t>
            </a:r>
          </a:p>
          <a:p>
            <a:pPr indent="-228600" lvl="0" marL="457200" rtl="0">
              <a:spcBef>
                <a:spcPts val="0"/>
              </a:spcBef>
              <a:buChar char="-"/>
            </a:pPr>
            <a:r>
              <a:rPr lang="en"/>
              <a:t>Nutrition fact table is attached to each recipe on the calorie count website, data is scraped and stored in a .csv file</a:t>
            </a:r>
          </a:p>
          <a:p>
            <a:pPr indent="-228600" lvl="0" marL="457200" rtl="0">
              <a:spcBef>
                <a:spcPts val="0"/>
              </a:spcBef>
              <a:buChar char="-"/>
            </a:pPr>
            <a:r>
              <a:rPr lang="en"/>
              <a:t>Automatically scraped over 200 recipes</a:t>
            </a:r>
          </a:p>
          <a:p>
            <a:pPr indent="-228600" lvl="0" marL="457200">
              <a:spcBef>
                <a:spcPts val="0"/>
              </a:spcBef>
              <a:buChar char="-"/>
            </a:pPr>
            <a:r>
              <a:rPr lang="en"/>
              <a:t>.csv -&gt; .json format to be loaded into IBM Watson system, using a Python script.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2" name="Shape 102"/>
        <p:cNvGrpSpPr/>
        <p:nvPr/>
      </p:nvGrpSpPr>
      <p:grpSpPr>
        <a:xfrm>
          <a:off x="0" y="0"/>
          <a:ext cx="0" cy="0"/>
          <a:chOff x="0" y="0"/>
          <a:chExt cx="0" cy="0"/>
        </a:xfrm>
      </p:grpSpPr>
      <p:sp>
        <p:nvSpPr>
          <p:cNvPr id="103" name="Shape 10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4" name="Shape 10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4" name="Shape 114"/>
        <p:cNvGrpSpPr/>
        <p:nvPr/>
      </p:nvGrpSpPr>
      <p:grpSpPr>
        <a:xfrm>
          <a:off x="0" y="0"/>
          <a:ext cx="0" cy="0"/>
          <a:chOff x="0" y="0"/>
          <a:chExt cx="0" cy="0"/>
        </a:xfrm>
      </p:grpSpPr>
      <p:sp>
        <p:nvSpPr>
          <p:cNvPr id="115" name="Shape 11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6" name="Shape 11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1" name="Shape 121"/>
        <p:cNvGrpSpPr/>
        <p:nvPr/>
      </p:nvGrpSpPr>
      <p:grpSpPr>
        <a:xfrm>
          <a:off x="0" y="0"/>
          <a:ext cx="0" cy="0"/>
          <a:chOff x="0" y="0"/>
          <a:chExt cx="0" cy="0"/>
        </a:xfrm>
      </p:grpSpPr>
      <p:sp>
        <p:nvSpPr>
          <p:cNvPr id="122" name="Shape 12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3" name="Shape 12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bg>
      <p:bgPr>
        <a:solidFill>
          <a:schemeClr val="dk1"/>
        </a:solidFill>
      </p:bgPr>
    </p:bg>
    <p:spTree>
      <p:nvGrpSpPr>
        <p:cNvPr id="9" name="Shape 9"/>
        <p:cNvGrpSpPr/>
        <p:nvPr/>
      </p:nvGrpSpPr>
      <p:grpSpPr>
        <a:xfrm>
          <a:off x="0" y="0"/>
          <a:ext cx="0" cy="0"/>
          <a:chOff x="0" y="0"/>
          <a:chExt cx="0" cy="0"/>
        </a:xfrm>
      </p:grpSpPr>
      <p:sp>
        <p:nvSpPr>
          <p:cNvPr id="10" name="Shape 10"/>
          <p:cNvSpPr/>
          <p:nvPr/>
        </p:nvSpPr>
        <p:spPr>
          <a:xfrm>
            <a:off x="0" y="0"/>
            <a:ext cx="9144000" cy="3429000"/>
          </a:xfrm>
          <a:prstGeom prst="rect">
            <a:avLst/>
          </a:prstGeom>
          <a:solidFill>
            <a:schemeClr val="lt1"/>
          </a:solidFill>
          <a:ln>
            <a:noFill/>
          </a:ln>
        </p:spPr>
        <p:txBody>
          <a:bodyPr anchorCtr="0" anchor="ctr" bIns="91425" lIns="91425" rIns="91425" tIns="91425">
            <a:noAutofit/>
          </a:bodyPr>
          <a:lstStyle/>
          <a:p>
            <a:pPr lvl="0">
              <a:spcBef>
                <a:spcPts val="0"/>
              </a:spcBef>
              <a:buNone/>
            </a:pPr>
            <a:r>
              <a:t/>
            </a:r>
            <a:endParaRPr/>
          </a:p>
        </p:txBody>
      </p:sp>
      <p:sp>
        <p:nvSpPr>
          <p:cNvPr id="11" name="Shape 11"/>
          <p:cNvSpPr txBox="1"/>
          <p:nvPr>
            <p:ph type="ctrTitle"/>
          </p:nvPr>
        </p:nvSpPr>
        <p:spPr>
          <a:xfrm>
            <a:off x="311700" y="392150"/>
            <a:ext cx="8520600" cy="2690400"/>
          </a:xfrm>
          <a:prstGeom prst="rect">
            <a:avLst/>
          </a:prstGeom>
        </p:spPr>
        <p:txBody>
          <a:bodyPr anchorCtr="0" anchor="ctr" bIns="91425" lIns="91425" rIns="91425" tIns="91425"/>
          <a:lstStyle>
            <a:lvl1pPr lvl="0" algn="ctr">
              <a:spcBef>
                <a:spcPts val="0"/>
              </a:spcBef>
              <a:buSzPct val="100000"/>
              <a:defRPr sz="8000"/>
            </a:lvl1pPr>
            <a:lvl2pPr lvl="1" algn="ctr">
              <a:spcBef>
                <a:spcPts val="0"/>
              </a:spcBef>
              <a:buSzPct val="100000"/>
              <a:defRPr sz="8000"/>
            </a:lvl2pPr>
            <a:lvl3pPr lvl="2" algn="ctr">
              <a:spcBef>
                <a:spcPts val="0"/>
              </a:spcBef>
              <a:buSzPct val="100000"/>
              <a:defRPr sz="8000"/>
            </a:lvl3pPr>
            <a:lvl4pPr lvl="3" algn="ctr">
              <a:spcBef>
                <a:spcPts val="0"/>
              </a:spcBef>
              <a:buSzPct val="100000"/>
              <a:defRPr sz="8000"/>
            </a:lvl4pPr>
            <a:lvl5pPr lvl="4" algn="ctr">
              <a:spcBef>
                <a:spcPts val="0"/>
              </a:spcBef>
              <a:buSzPct val="100000"/>
              <a:defRPr sz="8000"/>
            </a:lvl5pPr>
            <a:lvl6pPr lvl="5" algn="ctr">
              <a:spcBef>
                <a:spcPts val="0"/>
              </a:spcBef>
              <a:buSzPct val="100000"/>
              <a:defRPr sz="8000"/>
            </a:lvl6pPr>
            <a:lvl7pPr lvl="6" algn="ctr">
              <a:spcBef>
                <a:spcPts val="0"/>
              </a:spcBef>
              <a:buSzPct val="100000"/>
              <a:defRPr sz="8000"/>
            </a:lvl7pPr>
            <a:lvl8pPr lvl="7" algn="ctr">
              <a:spcBef>
                <a:spcPts val="0"/>
              </a:spcBef>
              <a:buSzPct val="100000"/>
              <a:defRPr sz="8000"/>
            </a:lvl8pPr>
            <a:lvl9pPr lvl="8" algn="ctr">
              <a:spcBef>
                <a:spcPts val="0"/>
              </a:spcBef>
              <a:buSzPct val="100000"/>
              <a:defRPr sz="8000"/>
            </a:lvl9pPr>
          </a:lstStyle>
          <a:p/>
        </p:txBody>
      </p:sp>
      <p:sp>
        <p:nvSpPr>
          <p:cNvPr id="12" name="Shape 12"/>
          <p:cNvSpPr txBox="1"/>
          <p:nvPr>
            <p:ph idx="1" type="subTitle"/>
          </p:nvPr>
        </p:nvSpPr>
        <p:spPr>
          <a:xfrm>
            <a:off x="311700" y="3890400"/>
            <a:ext cx="8520600" cy="706200"/>
          </a:xfrm>
          <a:prstGeom prst="rect">
            <a:avLst/>
          </a:prstGeom>
        </p:spPr>
        <p:txBody>
          <a:bodyPr anchorCtr="0" anchor="ctr" bIns="91425" lIns="91425" rIns="91425" tIns="91425"/>
          <a:lstStyle>
            <a:lvl1pPr lvl="0" algn="ctr">
              <a:lnSpc>
                <a:spcPct val="100000"/>
              </a:lnSpc>
              <a:spcBef>
                <a:spcPts val="0"/>
              </a:spcBef>
              <a:spcAft>
                <a:spcPts val="0"/>
              </a:spcAft>
              <a:buClr>
                <a:schemeClr val="accent1"/>
              </a:buClr>
              <a:buSzPct val="100000"/>
              <a:buNone/>
              <a:defRPr b="1" sz="2100">
                <a:solidFill>
                  <a:schemeClr val="accent1"/>
                </a:solidFill>
              </a:defRPr>
            </a:lvl1pPr>
            <a:lvl2pPr lvl="1" algn="ctr">
              <a:lnSpc>
                <a:spcPct val="100000"/>
              </a:lnSpc>
              <a:spcBef>
                <a:spcPts val="0"/>
              </a:spcBef>
              <a:spcAft>
                <a:spcPts val="0"/>
              </a:spcAft>
              <a:buClr>
                <a:schemeClr val="accent1"/>
              </a:buClr>
              <a:buSzPct val="100000"/>
              <a:buNone/>
              <a:defRPr b="1" sz="2100">
                <a:solidFill>
                  <a:schemeClr val="accent1"/>
                </a:solidFill>
              </a:defRPr>
            </a:lvl2pPr>
            <a:lvl3pPr lvl="2" algn="ctr">
              <a:lnSpc>
                <a:spcPct val="100000"/>
              </a:lnSpc>
              <a:spcBef>
                <a:spcPts val="0"/>
              </a:spcBef>
              <a:spcAft>
                <a:spcPts val="0"/>
              </a:spcAft>
              <a:buClr>
                <a:schemeClr val="accent1"/>
              </a:buClr>
              <a:buSzPct val="100000"/>
              <a:buNone/>
              <a:defRPr b="1" sz="2100">
                <a:solidFill>
                  <a:schemeClr val="accent1"/>
                </a:solidFill>
              </a:defRPr>
            </a:lvl3pPr>
            <a:lvl4pPr lvl="3" algn="ctr">
              <a:lnSpc>
                <a:spcPct val="100000"/>
              </a:lnSpc>
              <a:spcBef>
                <a:spcPts val="0"/>
              </a:spcBef>
              <a:spcAft>
                <a:spcPts val="0"/>
              </a:spcAft>
              <a:buClr>
                <a:schemeClr val="accent1"/>
              </a:buClr>
              <a:buSzPct val="100000"/>
              <a:buNone/>
              <a:defRPr b="1" sz="2100">
                <a:solidFill>
                  <a:schemeClr val="accent1"/>
                </a:solidFill>
              </a:defRPr>
            </a:lvl4pPr>
            <a:lvl5pPr lvl="4" algn="ctr">
              <a:lnSpc>
                <a:spcPct val="100000"/>
              </a:lnSpc>
              <a:spcBef>
                <a:spcPts val="0"/>
              </a:spcBef>
              <a:spcAft>
                <a:spcPts val="0"/>
              </a:spcAft>
              <a:buClr>
                <a:schemeClr val="accent1"/>
              </a:buClr>
              <a:buSzPct val="100000"/>
              <a:buNone/>
              <a:defRPr b="1" sz="2100">
                <a:solidFill>
                  <a:schemeClr val="accent1"/>
                </a:solidFill>
              </a:defRPr>
            </a:lvl5pPr>
            <a:lvl6pPr lvl="5" algn="ctr">
              <a:lnSpc>
                <a:spcPct val="100000"/>
              </a:lnSpc>
              <a:spcBef>
                <a:spcPts val="0"/>
              </a:spcBef>
              <a:spcAft>
                <a:spcPts val="0"/>
              </a:spcAft>
              <a:buClr>
                <a:schemeClr val="accent1"/>
              </a:buClr>
              <a:buSzPct val="100000"/>
              <a:buNone/>
              <a:defRPr b="1" sz="2100">
                <a:solidFill>
                  <a:schemeClr val="accent1"/>
                </a:solidFill>
              </a:defRPr>
            </a:lvl6pPr>
            <a:lvl7pPr lvl="6" algn="ctr">
              <a:lnSpc>
                <a:spcPct val="100000"/>
              </a:lnSpc>
              <a:spcBef>
                <a:spcPts val="0"/>
              </a:spcBef>
              <a:spcAft>
                <a:spcPts val="0"/>
              </a:spcAft>
              <a:buClr>
                <a:schemeClr val="accent1"/>
              </a:buClr>
              <a:buSzPct val="100000"/>
              <a:buNone/>
              <a:defRPr b="1" sz="2100">
                <a:solidFill>
                  <a:schemeClr val="accent1"/>
                </a:solidFill>
              </a:defRPr>
            </a:lvl7pPr>
            <a:lvl8pPr lvl="7" algn="ctr">
              <a:lnSpc>
                <a:spcPct val="100000"/>
              </a:lnSpc>
              <a:spcBef>
                <a:spcPts val="0"/>
              </a:spcBef>
              <a:spcAft>
                <a:spcPts val="0"/>
              </a:spcAft>
              <a:buClr>
                <a:schemeClr val="accent1"/>
              </a:buClr>
              <a:buSzPct val="100000"/>
              <a:buNone/>
              <a:defRPr b="1" sz="2100">
                <a:solidFill>
                  <a:schemeClr val="accent1"/>
                </a:solidFill>
              </a:defRPr>
            </a:lvl8pPr>
            <a:lvl9pPr lvl="8" algn="ctr">
              <a:lnSpc>
                <a:spcPct val="100000"/>
              </a:lnSpc>
              <a:spcBef>
                <a:spcPts val="0"/>
              </a:spcBef>
              <a:spcAft>
                <a:spcPts val="0"/>
              </a:spcAft>
              <a:buClr>
                <a:schemeClr val="accent1"/>
              </a:buClr>
              <a:buSzPct val="100000"/>
              <a:buNone/>
              <a:defRPr b="1" sz="2100">
                <a:solidFill>
                  <a:schemeClr val="accent1"/>
                </a:solidFill>
              </a:defRPr>
            </a:lvl9pPr>
          </a:lstStyle>
          <a:p/>
        </p:txBody>
      </p:sp>
      <p:sp>
        <p:nvSpPr>
          <p:cNvPr id="13" name="Shape 13"/>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ig number">
    <p:spTree>
      <p:nvGrpSpPr>
        <p:cNvPr id="46" name="Shape 46"/>
        <p:cNvGrpSpPr/>
        <p:nvPr/>
      </p:nvGrpSpPr>
      <p:grpSpPr>
        <a:xfrm>
          <a:off x="0" y="0"/>
          <a:ext cx="0" cy="0"/>
          <a:chOff x="0" y="0"/>
          <a:chExt cx="0" cy="0"/>
        </a:xfrm>
      </p:grpSpPr>
      <p:sp>
        <p:nvSpPr>
          <p:cNvPr id="47" name="Shape 47"/>
          <p:cNvSpPr txBox="1"/>
          <p:nvPr>
            <p:ph type="title"/>
          </p:nvPr>
        </p:nvSpPr>
        <p:spPr>
          <a:xfrm>
            <a:off x="311700" y="1240275"/>
            <a:ext cx="8520600" cy="1981800"/>
          </a:xfrm>
          <a:prstGeom prst="rect">
            <a:avLst/>
          </a:prstGeom>
        </p:spPr>
        <p:txBody>
          <a:bodyPr anchorCtr="0" anchor="b" bIns="91425" lIns="91425" rIns="91425" tIns="91425"/>
          <a:lstStyle>
            <a:lvl1pPr lvl="0" algn="ctr">
              <a:spcBef>
                <a:spcPts val="0"/>
              </a:spcBef>
              <a:buClr>
                <a:schemeClr val="lt1"/>
              </a:buClr>
              <a:buSzPct val="100000"/>
              <a:defRPr sz="12000">
                <a:solidFill>
                  <a:schemeClr val="lt1"/>
                </a:solidFill>
              </a:defRPr>
            </a:lvl1pPr>
            <a:lvl2pPr lvl="1" algn="ctr">
              <a:spcBef>
                <a:spcPts val="0"/>
              </a:spcBef>
              <a:buClr>
                <a:schemeClr val="lt1"/>
              </a:buClr>
              <a:buSzPct val="100000"/>
              <a:defRPr sz="12000">
                <a:solidFill>
                  <a:schemeClr val="lt1"/>
                </a:solidFill>
              </a:defRPr>
            </a:lvl2pPr>
            <a:lvl3pPr lvl="2" algn="ctr">
              <a:spcBef>
                <a:spcPts val="0"/>
              </a:spcBef>
              <a:buClr>
                <a:schemeClr val="lt1"/>
              </a:buClr>
              <a:buSzPct val="100000"/>
              <a:defRPr sz="12000">
                <a:solidFill>
                  <a:schemeClr val="lt1"/>
                </a:solidFill>
              </a:defRPr>
            </a:lvl3pPr>
            <a:lvl4pPr lvl="3" algn="ctr">
              <a:spcBef>
                <a:spcPts val="0"/>
              </a:spcBef>
              <a:buClr>
                <a:schemeClr val="lt1"/>
              </a:buClr>
              <a:buSzPct val="100000"/>
              <a:defRPr sz="12000">
                <a:solidFill>
                  <a:schemeClr val="lt1"/>
                </a:solidFill>
              </a:defRPr>
            </a:lvl4pPr>
            <a:lvl5pPr lvl="4" algn="ctr">
              <a:spcBef>
                <a:spcPts val="0"/>
              </a:spcBef>
              <a:buClr>
                <a:schemeClr val="lt1"/>
              </a:buClr>
              <a:buSzPct val="100000"/>
              <a:defRPr sz="12000">
                <a:solidFill>
                  <a:schemeClr val="lt1"/>
                </a:solidFill>
              </a:defRPr>
            </a:lvl5pPr>
            <a:lvl6pPr lvl="5" algn="ctr">
              <a:spcBef>
                <a:spcPts val="0"/>
              </a:spcBef>
              <a:buClr>
                <a:schemeClr val="lt1"/>
              </a:buClr>
              <a:buSzPct val="100000"/>
              <a:defRPr sz="12000">
                <a:solidFill>
                  <a:schemeClr val="lt1"/>
                </a:solidFill>
              </a:defRPr>
            </a:lvl6pPr>
            <a:lvl7pPr lvl="6" algn="ctr">
              <a:spcBef>
                <a:spcPts val="0"/>
              </a:spcBef>
              <a:buClr>
                <a:schemeClr val="lt1"/>
              </a:buClr>
              <a:buSzPct val="100000"/>
              <a:defRPr sz="12000">
                <a:solidFill>
                  <a:schemeClr val="lt1"/>
                </a:solidFill>
              </a:defRPr>
            </a:lvl7pPr>
            <a:lvl8pPr lvl="7" algn="ctr">
              <a:spcBef>
                <a:spcPts val="0"/>
              </a:spcBef>
              <a:buClr>
                <a:schemeClr val="lt1"/>
              </a:buClr>
              <a:buSzPct val="100000"/>
              <a:defRPr sz="12000">
                <a:solidFill>
                  <a:schemeClr val="lt1"/>
                </a:solidFill>
              </a:defRPr>
            </a:lvl8pPr>
            <a:lvl9pPr lvl="8" algn="ctr">
              <a:spcBef>
                <a:spcPts val="0"/>
              </a:spcBef>
              <a:buClr>
                <a:schemeClr val="lt1"/>
              </a:buClr>
              <a:buSzPct val="100000"/>
              <a:defRPr sz="12000">
                <a:solidFill>
                  <a:schemeClr val="lt1"/>
                </a:solidFill>
              </a:defRPr>
            </a:lvl9pPr>
          </a:lstStyle>
          <a:p/>
        </p:txBody>
      </p:sp>
      <p:sp>
        <p:nvSpPr>
          <p:cNvPr id="48" name="Shape 48"/>
          <p:cNvSpPr txBox="1"/>
          <p:nvPr>
            <p:ph idx="1" type="body"/>
          </p:nvPr>
        </p:nvSpPr>
        <p:spPr>
          <a:xfrm>
            <a:off x="311700" y="3304625"/>
            <a:ext cx="8520600" cy="1300800"/>
          </a:xfrm>
          <a:prstGeom prst="rect">
            <a:avLst/>
          </a:prstGeom>
        </p:spPr>
        <p:txBody>
          <a:bodyPr anchorCtr="0" anchor="t" bIns="91425" lIns="91425" rIns="91425" tIns="91425"/>
          <a:lstStyle>
            <a:lvl1pPr lvl="0" algn="ctr">
              <a:spcBef>
                <a:spcPts val="0"/>
              </a:spcBef>
              <a:buClr>
                <a:schemeClr val="accent1"/>
              </a:buClr>
              <a:defRPr>
                <a:solidFill>
                  <a:schemeClr val="accent1"/>
                </a:solidFill>
              </a:defRPr>
            </a:lvl1pPr>
            <a:lvl2pPr lvl="1" algn="ctr">
              <a:spcBef>
                <a:spcPts val="0"/>
              </a:spcBef>
              <a:buClr>
                <a:schemeClr val="accent1"/>
              </a:buClr>
              <a:defRPr>
                <a:solidFill>
                  <a:schemeClr val="accent1"/>
                </a:solidFill>
              </a:defRPr>
            </a:lvl2pPr>
            <a:lvl3pPr lvl="2" algn="ctr">
              <a:spcBef>
                <a:spcPts val="0"/>
              </a:spcBef>
              <a:buClr>
                <a:schemeClr val="accent1"/>
              </a:buClr>
              <a:defRPr>
                <a:solidFill>
                  <a:schemeClr val="accent1"/>
                </a:solidFill>
              </a:defRPr>
            </a:lvl3pPr>
            <a:lvl4pPr lvl="3" algn="ctr">
              <a:spcBef>
                <a:spcPts val="0"/>
              </a:spcBef>
              <a:buClr>
                <a:schemeClr val="accent1"/>
              </a:buClr>
              <a:defRPr>
                <a:solidFill>
                  <a:schemeClr val="accent1"/>
                </a:solidFill>
              </a:defRPr>
            </a:lvl4pPr>
            <a:lvl5pPr lvl="4" algn="ctr">
              <a:spcBef>
                <a:spcPts val="0"/>
              </a:spcBef>
              <a:buClr>
                <a:schemeClr val="accent1"/>
              </a:buClr>
              <a:defRPr>
                <a:solidFill>
                  <a:schemeClr val="accent1"/>
                </a:solidFill>
              </a:defRPr>
            </a:lvl5pPr>
            <a:lvl6pPr lvl="5" algn="ctr">
              <a:spcBef>
                <a:spcPts val="0"/>
              </a:spcBef>
              <a:buClr>
                <a:schemeClr val="accent1"/>
              </a:buClr>
              <a:defRPr>
                <a:solidFill>
                  <a:schemeClr val="accent1"/>
                </a:solidFill>
              </a:defRPr>
            </a:lvl6pPr>
            <a:lvl7pPr lvl="6" algn="ctr">
              <a:spcBef>
                <a:spcPts val="0"/>
              </a:spcBef>
              <a:buClr>
                <a:schemeClr val="accent1"/>
              </a:buClr>
              <a:defRPr>
                <a:solidFill>
                  <a:schemeClr val="accent1"/>
                </a:solidFill>
              </a:defRPr>
            </a:lvl7pPr>
            <a:lvl8pPr lvl="7" algn="ctr">
              <a:spcBef>
                <a:spcPts val="0"/>
              </a:spcBef>
              <a:buClr>
                <a:schemeClr val="accent1"/>
              </a:buClr>
              <a:defRPr>
                <a:solidFill>
                  <a:schemeClr val="accent1"/>
                </a:solidFill>
              </a:defRPr>
            </a:lvl8pPr>
            <a:lvl9pPr lvl="8" algn="ctr">
              <a:spcBef>
                <a:spcPts val="0"/>
              </a:spcBef>
              <a:buClr>
                <a:schemeClr val="accent1"/>
              </a:buClr>
              <a:defRPr>
                <a:solidFill>
                  <a:schemeClr val="accent1"/>
                </a:solidFill>
              </a:defRPr>
            </a:lvl9pPr>
          </a:lstStyle>
          <a:p/>
        </p:txBody>
      </p:sp>
      <p:sp>
        <p:nvSpPr>
          <p:cNvPr id="49" name="Shape 49"/>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50" name="Shape 50"/>
        <p:cNvGrpSpPr/>
        <p:nvPr/>
      </p:nvGrpSpPr>
      <p:grpSpPr>
        <a:xfrm>
          <a:off x="0" y="0"/>
          <a:ext cx="0" cy="0"/>
          <a:chOff x="0" y="0"/>
          <a:chExt cx="0" cy="0"/>
        </a:xfrm>
      </p:grpSpPr>
      <p:sp>
        <p:nvSpPr>
          <p:cNvPr id="51" name="Shape 51"/>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secHead">
  <p:cSld name="Section header">
    <p:bg>
      <p:bgPr>
        <a:solidFill>
          <a:schemeClr val="dk1"/>
        </a:solidFill>
      </p:bgPr>
    </p:bg>
    <p:spTree>
      <p:nvGrpSpPr>
        <p:cNvPr id="14" name="Shape 14"/>
        <p:cNvGrpSpPr/>
        <p:nvPr/>
      </p:nvGrpSpPr>
      <p:grpSpPr>
        <a:xfrm>
          <a:off x="0" y="0"/>
          <a:ext cx="0" cy="0"/>
          <a:chOff x="0" y="0"/>
          <a:chExt cx="0" cy="0"/>
        </a:xfrm>
      </p:grpSpPr>
      <p:sp>
        <p:nvSpPr>
          <p:cNvPr id="15" name="Shape 15"/>
          <p:cNvSpPr txBox="1"/>
          <p:nvPr>
            <p:ph type="title"/>
          </p:nvPr>
        </p:nvSpPr>
        <p:spPr>
          <a:xfrm>
            <a:off x="2802750" y="802500"/>
            <a:ext cx="3538500" cy="3538500"/>
          </a:xfrm>
          <a:prstGeom prst="rect">
            <a:avLst/>
          </a:prstGeom>
          <a:solidFill>
            <a:srgbClr val="FFFFFF"/>
          </a:solidFill>
        </p:spPr>
        <p:txBody>
          <a:bodyPr anchorCtr="0" anchor="ctr" bIns="91425" lIns="91425" rIns="91425" tIns="91425"/>
          <a:lstStyle>
            <a:lvl1pPr lvl="0" algn="ctr">
              <a:spcBef>
                <a:spcPts val="0"/>
              </a:spcBef>
              <a:buSzPct val="100000"/>
              <a:defRPr sz="4800"/>
            </a:lvl1pPr>
            <a:lvl2pPr lvl="1" algn="ctr">
              <a:spcBef>
                <a:spcPts val="0"/>
              </a:spcBef>
              <a:buSzPct val="100000"/>
              <a:defRPr sz="4800"/>
            </a:lvl2pPr>
            <a:lvl3pPr lvl="2" algn="ctr">
              <a:spcBef>
                <a:spcPts val="0"/>
              </a:spcBef>
              <a:buSzPct val="100000"/>
              <a:defRPr sz="4800"/>
            </a:lvl3pPr>
            <a:lvl4pPr lvl="3" algn="ctr">
              <a:spcBef>
                <a:spcPts val="0"/>
              </a:spcBef>
              <a:buSzPct val="100000"/>
              <a:defRPr sz="4800"/>
            </a:lvl4pPr>
            <a:lvl5pPr lvl="4" algn="ctr">
              <a:spcBef>
                <a:spcPts val="0"/>
              </a:spcBef>
              <a:buSzPct val="100000"/>
              <a:defRPr sz="4800"/>
            </a:lvl5pPr>
            <a:lvl6pPr lvl="5" algn="ctr">
              <a:spcBef>
                <a:spcPts val="0"/>
              </a:spcBef>
              <a:buSzPct val="100000"/>
              <a:defRPr sz="4800"/>
            </a:lvl6pPr>
            <a:lvl7pPr lvl="6" algn="ctr">
              <a:spcBef>
                <a:spcPts val="0"/>
              </a:spcBef>
              <a:buSzPct val="100000"/>
              <a:defRPr sz="4800"/>
            </a:lvl7pPr>
            <a:lvl8pPr lvl="7" algn="ctr">
              <a:spcBef>
                <a:spcPts val="0"/>
              </a:spcBef>
              <a:buSzPct val="100000"/>
              <a:defRPr sz="4800"/>
            </a:lvl8pPr>
            <a:lvl9pPr lvl="8" algn="ctr">
              <a:spcBef>
                <a:spcPts val="0"/>
              </a:spcBef>
              <a:buSzPct val="100000"/>
              <a:defRPr sz="4800"/>
            </a:lvl9pPr>
          </a:lstStyle>
          <a:p/>
        </p:txBody>
      </p:sp>
      <p:sp>
        <p:nvSpPr>
          <p:cNvPr id="16" name="Shape 16"/>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and body">
    <p:spTree>
      <p:nvGrpSpPr>
        <p:cNvPr id="17" name="Shape 17"/>
        <p:cNvGrpSpPr/>
        <p:nvPr/>
      </p:nvGrpSpPr>
      <p:grpSpPr>
        <a:xfrm>
          <a:off x="0" y="0"/>
          <a:ext cx="0" cy="0"/>
          <a:chOff x="0" y="0"/>
          <a:chExt cx="0" cy="0"/>
        </a:xfrm>
      </p:grpSpPr>
      <p:sp>
        <p:nvSpPr>
          <p:cNvPr id="18" name="Shape 18"/>
          <p:cNvSpPr txBox="1"/>
          <p:nvPr>
            <p:ph type="title"/>
          </p:nvPr>
        </p:nvSpPr>
        <p:spPr>
          <a:xfrm>
            <a:off x="311700" y="292850"/>
            <a:ext cx="8520600" cy="8010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19" name="Shape 19"/>
          <p:cNvSpPr txBox="1"/>
          <p:nvPr>
            <p:ph idx="1" type="body"/>
          </p:nvPr>
        </p:nvSpPr>
        <p:spPr>
          <a:xfrm>
            <a:off x="311700" y="1228675"/>
            <a:ext cx="8520600" cy="33402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0" name="Shape 20"/>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and two columns">
    <p:spTree>
      <p:nvGrpSpPr>
        <p:cNvPr id="21" name="Shape 21"/>
        <p:cNvGrpSpPr/>
        <p:nvPr/>
      </p:nvGrpSpPr>
      <p:grpSpPr>
        <a:xfrm>
          <a:off x="0" y="0"/>
          <a:ext cx="0" cy="0"/>
          <a:chOff x="0" y="0"/>
          <a:chExt cx="0" cy="0"/>
        </a:xfrm>
      </p:grpSpPr>
      <p:sp>
        <p:nvSpPr>
          <p:cNvPr id="22" name="Shape 22"/>
          <p:cNvSpPr txBox="1"/>
          <p:nvPr>
            <p:ph type="title"/>
          </p:nvPr>
        </p:nvSpPr>
        <p:spPr>
          <a:xfrm>
            <a:off x="311700" y="292850"/>
            <a:ext cx="8520600" cy="8010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3" name="Shape 23"/>
          <p:cNvSpPr txBox="1"/>
          <p:nvPr>
            <p:ph idx="1" type="body"/>
          </p:nvPr>
        </p:nvSpPr>
        <p:spPr>
          <a:xfrm>
            <a:off x="311700" y="1228675"/>
            <a:ext cx="3999900" cy="3340200"/>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24" name="Shape 24"/>
          <p:cNvSpPr txBox="1"/>
          <p:nvPr>
            <p:ph idx="2" type="body"/>
          </p:nvPr>
        </p:nvSpPr>
        <p:spPr>
          <a:xfrm>
            <a:off x="4832400" y="1228675"/>
            <a:ext cx="3999900" cy="3340200"/>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25" name="Shape 25"/>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26" name="Shape 26"/>
        <p:cNvGrpSpPr/>
        <p:nvPr/>
      </p:nvGrpSpPr>
      <p:grpSpPr>
        <a:xfrm>
          <a:off x="0" y="0"/>
          <a:ext cx="0" cy="0"/>
          <a:chOff x="0" y="0"/>
          <a:chExt cx="0" cy="0"/>
        </a:xfrm>
      </p:grpSpPr>
      <p:sp>
        <p:nvSpPr>
          <p:cNvPr id="27" name="Shape 27"/>
          <p:cNvSpPr txBox="1"/>
          <p:nvPr>
            <p:ph type="title"/>
          </p:nvPr>
        </p:nvSpPr>
        <p:spPr>
          <a:xfrm>
            <a:off x="304800" y="309350"/>
            <a:ext cx="8537700" cy="748200"/>
          </a:xfrm>
          <a:prstGeom prst="rect">
            <a:avLst/>
          </a:prstGeom>
        </p:spPr>
        <p:txBody>
          <a:bodyPr anchorCtr="0" anchor="t" bIns="91425" lIns="91425" rIns="91425" tIns="91425"/>
          <a:lstStyle>
            <a:lvl1pPr lvl="0">
              <a:spcBef>
                <a:spcPts val="0"/>
              </a:spcBef>
              <a:buSzPct val="100000"/>
              <a:defRPr sz="4000"/>
            </a:lvl1pPr>
            <a:lvl2pPr lvl="1">
              <a:spcBef>
                <a:spcPts val="0"/>
              </a:spcBef>
              <a:buSzPct val="100000"/>
              <a:defRPr sz="4000"/>
            </a:lvl2pPr>
            <a:lvl3pPr lvl="2">
              <a:spcBef>
                <a:spcPts val="0"/>
              </a:spcBef>
              <a:buSzPct val="100000"/>
              <a:defRPr sz="4000"/>
            </a:lvl3pPr>
            <a:lvl4pPr lvl="3">
              <a:spcBef>
                <a:spcPts val="0"/>
              </a:spcBef>
              <a:buSzPct val="100000"/>
              <a:defRPr sz="4000"/>
            </a:lvl4pPr>
            <a:lvl5pPr lvl="4">
              <a:spcBef>
                <a:spcPts val="0"/>
              </a:spcBef>
              <a:buSzPct val="100000"/>
              <a:defRPr sz="4000"/>
            </a:lvl5pPr>
            <a:lvl6pPr lvl="5">
              <a:spcBef>
                <a:spcPts val="0"/>
              </a:spcBef>
              <a:buSzPct val="100000"/>
              <a:defRPr sz="4000"/>
            </a:lvl6pPr>
            <a:lvl7pPr lvl="6">
              <a:spcBef>
                <a:spcPts val="0"/>
              </a:spcBef>
              <a:buSzPct val="100000"/>
              <a:defRPr sz="4000"/>
            </a:lvl7pPr>
            <a:lvl8pPr lvl="7">
              <a:spcBef>
                <a:spcPts val="0"/>
              </a:spcBef>
              <a:buSzPct val="100000"/>
              <a:defRPr sz="4000"/>
            </a:lvl8pPr>
            <a:lvl9pPr lvl="8">
              <a:spcBef>
                <a:spcPts val="0"/>
              </a:spcBef>
              <a:buSzPct val="100000"/>
              <a:defRPr sz="4000"/>
            </a:lvl9pPr>
          </a:lstStyle>
          <a:p/>
        </p:txBody>
      </p:sp>
      <p:sp>
        <p:nvSpPr>
          <p:cNvPr id="28" name="Shape 28"/>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One column text">
    <p:spTree>
      <p:nvGrpSpPr>
        <p:cNvPr id="29" name="Shape 29"/>
        <p:cNvGrpSpPr/>
        <p:nvPr/>
      </p:nvGrpSpPr>
      <p:grpSpPr>
        <a:xfrm>
          <a:off x="0" y="0"/>
          <a:ext cx="0" cy="0"/>
          <a:chOff x="0" y="0"/>
          <a:chExt cx="0" cy="0"/>
        </a:xfrm>
      </p:grpSpPr>
      <p:sp>
        <p:nvSpPr>
          <p:cNvPr id="30" name="Shape 30"/>
          <p:cNvSpPr txBox="1"/>
          <p:nvPr>
            <p:ph type="title"/>
          </p:nvPr>
        </p:nvSpPr>
        <p:spPr>
          <a:xfrm>
            <a:off x="311700" y="555600"/>
            <a:ext cx="2808000" cy="755700"/>
          </a:xfrm>
          <a:prstGeom prst="rect">
            <a:avLst/>
          </a:prstGeom>
        </p:spPr>
        <p:txBody>
          <a:bodyPr anchorCtr="0" anchor="b" bIns="91425" lIns="91425" rIns="91425" tIns="91425"/>
          <a:lstStyle>
            <a:lvl1pPr lvl="0">
              <a:spcBef>
                <a:spcPts val="0"/>
              </a:spcBef>
              <a:buSzPct val="100000"/>
              <a:defRPr sz="3000"/>
            </a:lvl1pPr>
            <a:lvl2pPr lvl="1">
              <a:spcBef>
                <a:spcPts val="0"/>
              </a:spcBef>
              <a:buSzPct val="100000"/>
              <a:defRPr sz="3000"/>
            </a:lvl2pPr>
            <a:lvl3pPr lvl="2">
              <a:spcBef>
                <a:spcPts val="0"/>
              </a:spcBef>
              <a:buSzPct val="100000"/>
              <a:defRPr sz="3000"/>
            </a:lvl3pPr>
            <a:lvl4pPr lvl="3">
              <a:spcBef>
                <a:spcPts val="0"/>
              </a:spcBef>
              <a:buSzPct val="100000"/>
              <a:defRPr sz="3000"/>
            </a:lvl4pPr>
            <a:lvl5pPr lvl="4">
              <a:spcBef>
                <a:spcPts val="0"/>
              </a:spcBef>
              <a:buSzPct val="100000"/>
              <a:defRPr sz="3000"/>
            </a:lvl5pPr>
            <a:lvl6pPr lvl="5">
              <a:spcBef>
                <a:spcPts val="0"/>
              </a:spcBef>
              <a:buSzPct val="100000"/>
              <a:defRPr sz="3000"/>
            </a:lvl6pPr>
            <a:lvl7pPr lvl="6">
              <a:spcBef>
                <a:spcPts val="0"/>
              </a:spcBef>
              <a:buSzPct val="100000"/>
              <a:defRPr sz="3000"/>
            </a:lvl7pPr>
            <a:lvl8pPr lvl="7">
              <a:spcBef>
                <a:spcPts val="0"/>
              </a:spcBef>
              <a:buSzPct val="100000"/>
              <a:defRPr sz="3000"/>
            </a:lvl8pPr>
            <a:lvl9pPr lvl="8">
              <a:spcBef>
                <a:spcPts val="0"/>
              </a:spcBef>
              <a:buSzPct val="100000"/>
              <a:defRPr sz="3000"/>
            </a:lvl9pPr>
          </a:lstStyle>
          <a:p/>
        </p:txBody>
      </p:sp>
      <p:sp>
        <p:nvSpPr>
          <p:cNvPr id="31" name="Shape 31"/>
          <p:cNvSpPr txBox="1"/>
          <p:nvPr>
            <p:ph idx="1" type="body"/>
          </p:nvPr>
        </p:nvSpPr>
        <p:spPr>
          <a:xfrm>
            <a:off x="311700" y="1389600"/>
            <a:ext cx="2808000" cy="3179400"/>
          </a:xfrm>
          <a:prstGeom prst="rect">
            <a:avLst/>
          </a:prstGeom>
        </p:spPr>
        <p:txBody>
          <a:bodyPr anchorCtr="0" anchor="t" bIns="91425" lIns="91425" rIns="91425" tIns="91425"/>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32" name="Shape 32"/>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Main point">
    <p:bg>
      <p:bgPr>
        <a:solidFill>
          <a:schemeClr val="accent4"/>
        </a:solidFill>
      </p:bgPr>
    </p:bg>
    <p:spTree>
      <p:nvGrpSpPr>
        <p:cNvPr id="33" name="Shape 33"/>
        <p:cNvGrpSpPr/>
        <p:nvPr/>
      </p:nvGrpSpPr>
      <p:grpSpPr>
        <a:xfrm>
          <a:off x="0" y="0"/>
          <a:ext cx="0" cy="0"/>
          <a:chOff x="0" y="0"/>
          <a:chExt cx="0" cy="0"/>
        </a:xfrm>
      </p:grpSpPr>
      <p:sp>
        <p:nvSpPr>
          <p:cNvPr id="34" name="Shape 34"/>
          <p:cNvSpPr txBox="1"/>
          <p:nvPr>
            <p:ph type="title"/>
          </p:nvPr>
        </p:nvSpPr>
        <p:spPr>
          <a:xfrm>
            <a:off x="490250" y="526350"/>
            <a:ext cx="5618700" cy="4090800"/>
          </a:xfrm>
          <a:prstGeom prst="rect">
            <a:avLst/>
          </a:prstGeom>
        </p:spPr>
        <p:txBody>
          <a:bodyPr anchorCtr="0" anchor="ctr" bIns="91425" lIns="91425" rIns="91425" tIns="91425"/>
          <a:lstStyle>
            <a:lvl1pPr lvl="0">
              <a:spcBef>
                <a:spcPts val="0"/>
              </a:spcBef>
              <a:buClr>
                <a:schemeClr val="lt1"/>
              </a:buClr>
              <a:buSzPct val="100000"/>
              <a:defRPr sz="6000">
                <a:solidFill>
                  <a:schemeClr val="lt1"/>
                </a:solidFill>
              </a:defRPr>
            </a:lvl1pPr>
            <a:lvl2pPr lvl="1">
              <a:spcBef>
                <a:spcPts val="0"/>
              </a:spcBef>
              <a:buClr>
                <a:schemeClr val="lt1"/>
              </a:buClr>
              <a:buSzPct val="100000"/>
              <a:defRPr sz="6000">
                <a:solidFill>
                  <a:schemeClr val="lt1"/>
                </a:solidFill>
              </a:defRPr>
            </a:lvl2pPr>
            <a:lvl3pPr lvl="2">
              <a:spcBef>
                <a:spcPts val="0"/>
              </a:spcBef>
              <a:buClr>
                <a:schemeClr val="lt1"/>
              </a:buClr>
              <a:buSzPct val="100000"/>
              <a:defRPr sz="6000">
                <a:solidFill>
                  <a:schemeClr val="lt1"/>
                </a:solidFill>
              </a:defRPr>
            </a:lvl3pPr>
            <a:lvl4pPr lvl="3">
              <a:spcBef>
                <a:spcPts val="0"/>
              </a:spcBef>
              <a:buClr>
                <a:schemeClr val="lt1"/>
              </a:buClr>
              <a:buSzPct val="100000"/>
              <a:defRPr sz="6000">
                <a:solidFill>
                  <a:schemeClr val="lt1"/>
                </a:solidFill>
              </a:defRPr>
            </a:lvl4pPr>
            <a:lvl5pPr lvl="4">
              <a:spcBef>
                <a:spcPts val="0"/>
              </a:spcBef>
              <a:buClr>
                <a:schemeClr val="lt1"/>
              </a:buClr>
              <a:buSzPct val="100000"/>
              <a:defRPr sz="6000">
                <a:solidFill>
                  <a:schemeClr val="lt1"/>
                </a:solidFill>
              </a:defRPr>
            </a:lvl5pPr>
            <a:lvl6pPr lvl="5">
              <a:spcBef>
                <a:spcPts val="0"/>
              </a:spcBef>
              <a:buClr>
                <a:schemeClr val="lt1"/>
              </a:buClr>
              <a:buSzPct val="100000"/>
              <a:defRPr sz="6000">
                <a:solidFill>
                  <a:schemeClr val="lt1"/>
                </a:solidFill>
              </a:defRPr>
            </a:lvl6pPr>
            <a:lvl7pPr lvl="6">
              <a:spcBef>
                <a:spcPts val="0"/>
              </a:spcBef>
              <a:buClr>
                <a:schemeClr val="lt1"/>
              </a:buClr>
              <a:buSzPct val="100000"/>
              <a:defRPr sz="6000">
                <a:solidFill>
                  <a:schemeClr val="lt1"/>
                </a:solidFill>
              </a:defRPr>
            </a:lvl7pPr>
            <a:lvl8pPr lvl="7">
              <a:spcBef>
                <a:spcPts val="0"/>
              </a:spcBef>
              <a:buClr>
                <a:schemeClr val="lt1"/>
              </a:buClr>
              <a:buSzPct val="100000"/>
              <a:defRPr sz="6000">
                <a:solidFill>
                  <a:schemeClr val="lt1"/>
                </a:solidFill>
              </a:defRPr>
            </a:lvl8pPr>
            <a:lvl9pPr lvl="8">
              <a:spcBef>
                <a:spcPts val="0"/>
              </a:spcBef>
              <a:buClr>
                <a:schemeClr val="lt1"/>
              </a:buClr>
              <a:buSzPct val="100000"/>
              <a:defRPr sz="6000">
                <a:solidFill>
                  <a:schemeClr val="lt1"/>
                </a:solidFill>
              </a:defRPr>
            </a:lvl9pPr>
          </a:lstStyle>
          <a:p/>
        </p:txBody>
      </p:sp>
      <p:sp>
        <p:nvSpPr>
          <p:cNvPr id="35" name="Shape 35"/>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solidFill>
                  <a:schemeClr val="lt1"/>
                </a:solidFill>
              </a:rPr>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ection title and description">
    <p:spTree>
      <p:nvGrpSpPr>
        <p:cNvPr id="36" name="Shape 36"/>
        <p:cNvGrpSpPr/>
        <p:nvPr/>
      </p:nvGrpSpPr>
      <p:grpSpPr>
        <a:xfrm>
          <a:off x="0" y="0"/>
          <a:ext cx="0" cy="0"/>
          <a:chOff x="0" y="0"/>
          <a:chExt cx="0" cy="0"/>
        </a:xfrm>
      </p:grpSpPr>
      <p:sp>
        <p:nvSpPr>
          <p:cNvPr id="37" name="Shape 37"/>
          <p:cNvSpPr/>
          <p:nvPr/>
        </p:nvSpPr>
        <p:spPr>
          <a:xfrm>
            <a:off x="4572000" y="-25"/>
            <a:ext cx="4572000" cy="5143500"/>
          </a:xfrm>
          <a:prstGeom prst="rect">
            <a:avLst/>
          </a:prstGeom>
          <a:solidFill>
            <a:schemeClr val="dk1"/>
          </a:solidFill>
          <a:ln>
            <a:noFill/>
          </a:ln>
        </p:spPr>
        <p:txBody>
          <a:bodyPr anchorCtr="0" anchor="ctr" bIns="91425" lIns="91425" rIns="91425" tIns="91425">
            <a:noAutofit/>
          </a:bodyPr>
          <a:lstStyle/>
          <a:p>
            <a:pPr lvl="0">
              <a:spcBef>
                <a:spcPts val="0"/>
              </a:spcBef>
              <a:buNone/>
            </a:pPr>
            <a:r>
              <a:t/>
            </a:r>
            <a:endParaRPr/>
          </a:p>
        </p:txBody>
      </p:sp>
      <p:cxnSp>
        <p:nvCxnSpPr>
          <p:cNvPr id="38" name="Shape 38"/>
          <p:cNvCxnSpPr/>
          <p:nvPr/>
        </p:nvCxnSpPr>
        <p:spPr>
          <a:xfrm>
            <a:off x="5029675" y="4495500"/>
            <a:ext cx="468300" cy="0"/>
          </a:xfrm>
          <a:prstGeom prst="straightConnector1">
            <a:avLst/>
          </a:prstGeom>
          <a:noFill/>
          <a:ln cap="flat" cmpd="sng" w="28575">
            <a:solidFill>
              <a:schemeClr val="lt1"/>
            </a:solidFill>
            <a:prstDash val="solid"/>
            <a:round/>
            <a:headEnd len="med" w="med" type="none"/>
            <a:tailEnd len="med" w="med" type="none"/>
          </a:ln>
        </p:spPr>
      </p:cxnSp>
      <p:sp>
        <p:nvSpPr>
          <p:cNvPr id="39" name="Shape 39"/>
          <p:cNvSpPr txBox="1"/>
          <p:nvPr>
            <p:ph type="title"/>
          </p:nvPr>
        </p:nvSpPr>
        <p:spPr>
          <a:xfrm>
            <a:off x="265500" y="1081400"/>
            <a:ext cx="4045200" cy="1710300"/>
          </a:xfrm>
          <a:prstGeom prst="rect">
            <a:avLst/>
          </a:prstGeom>
        </p:spPr>
        <p:txBody>
          <a:bodyPr anchorCtr="0" anchor="b" bIns="91425" lIns="91425" rIns="91425" tIns="91425"/>
          <a:lstStyle>
            <a:lvl1pPr lvl="0" algn="ctr">
              <a:spcBef>
                <a:spcPts val="0"/>
              </a:spcBef>
              <a:buSzPct val="100000"/>
              <a:defRPr sz="5400"/>
            </a:lvl1pPr>
            <a:lvl2pPr lvl="1" algn="ctr">
              <a:spcBef>
                <a:spcPts val="0"/>
              </a:spcBef>
              <a:buSzPct val="100000"/>
              <a:defRPr sz="5400"/>
            </a:lvl2pPr>
            <a:lvl3pPr lvl="2" algn="ctr">
              <a:spcBef>
                <a:spcPts val="0"/>
              </a:spcBef>
              <a:buSzPct val="100000"/>
              <a:defRPr sz="5400"/>
            </a:lvl3pPr>
            <a:lvl4pPr lvl="3" algn="ctr">
              <a:spcBef>
                <a:spcPts val="0"/>
              </a:spcBef>
              <a:buSzPct val="100000"/>
              <a:defRPr sz="5400"/>
            </a:lvl4pPr>
            <a:lvl5pPr lvl="4" algn="ctr">
              <a:spcBef>
                <a:spcPts val="0"/>
              </a:spcBef>
              <a:buSzPct val="100000"/>
              <a:defRPr sz="5400"/>
            </a:lvl5pPr>
            <a:lvl6pPr lvl="5" algn="ctr">
              <a:spcBef>
                <a:spcPts val="0"/>
              </a:spcBef>
              <a:buSzPct val="100000"/>
              <a:defRPr sz="5400"/>
            </a:lvl6pPr>
            <a:lvl7pPr lvl="6" algn="ctr">
              <a:spcBef>
                <a:spcPts val="0"/>
              </a:spcBef>
              <a:buSzPct val="100000"/>
              <a:defRPr sz="5400"/>
            </a:lvl7pPr>
            <a:lvl8pPr lvl="7" algn="ctr">
              <a:spcBef>
                <a:spcPts val="0"/>
              </a:spcBef>
              <a:buSzPct val="100000"/>
              <a:defRPr sz="5400"/>
            </a:lvl8pPr>
            <a:lvl9pPr lvl="8" algn="ctr">
              <a:spcBef>
                <a:spcPts val="0"/>
              </a:spcBef>
              <a:buSzPct val="100000"/>
              <a:defRPr sz="5400"/>
            </a:lvl9pPr>
          </a:lstStyle>
          <a:p/>
        </p:txBody>
      </p:sp>
      <p:sp>
        <p:nvSpPr>
          <p:cNvPr id="40" name="Shape 40"/>
          <p:cNvSpPr txBox="1"/>
          <p:nvPr>
            <p:ph idx="1" type="subTitle"/>
          </p:nvPr>
        </p:nvSpPr>
        <p:spPr>
          <a:xfrm>
            <a:off x="265500" y="2845222"/>
            <a:ext cx="4045200" cy="1345500"/>
          </a:xfrm>
          <a:prstGeom prst="rect">
            <a:avLst/>
          </a:prstGeom>
        </p:spPr>
        <p:txBody>
          <a:bodyPr anchorCtr="0" anchor="t" bIns="91425" lIns="91425" rIns="91425" tIns="91425"/>
          <a:lstStyle>
            <a:lvl1pPr lvl="0" algn="ctr">
              <a:lnSpc>
                <a:spcPct val="100000"/>
              </a:lnSpc>
              <a:spcBef>
                <a:spcPts val="0"/>
              </a:spcBef>
              <a:spcAft>
                <a:spcPts val="0"/>
              </a:spcAft>
              <a:buNone/>
              <a:defRPr/>
            </a:lvl1pPr>
            <a:lvl2pPr lvl="1" algn="ctr">
              <a:lnSpc>
                <a:spcPct val="100000"/>
              </a:lnSpc>
              <a:spcBef>
                <a:spcPts val="0"/>
              </a:spcBef>
              <a:spcAft>
                <a:spcPts val="0"/>
              </a:spcAft>
              <a:buSzPct val="100000"/>
              <a:buNone/>
              <a:defRPr sz="1800"/>
            </a:lvl2pPr>
            <a:lvl3pPr lvl="2" algn="ctr">
              <a:lnSpc>
                <a:spcPct val="100000"/>
              </a:lnSpc>
              <a:spcBef>
                <a:spcPts val="0"/>
              </a:spcBef>
              <a:spcAft>
                <a:spcPts val="0"/>
              </a:spcAft>
              <a:buSzPct val="100000"/>
              <a:buNone/>
              <a:defRPr sz="1800"/>
            </a:lvl3pPr>
            <a:lvl4pPr lvl="3" algn="ctr">
              <a:lnSpc>
                <a:spcPct val="100000"/>
              </a:lnSpc>
              <a:spcBef>
                <a:spcPts val="0"/>
              </a:spcBef>
              <a:spcAft>
                <a:spcPts val="0"/>
              </a:spcAft>
              <a:buSzPct val="100000"/>
              <a:buNone/>
              <a:defRPr sz="1800"/>
            </a:lvl4pPr>
            <a:lvl5pPr lvl="4" algn="ctr">
              <a:lnSpc>
                <a:spcPct val="100000"/>
              </a:lnSpc>
              <a:spcBef>
                <a:spcPts val="0"/>
              </a:spcBef>
              <a:spcAft>
                <a:spcPts val="0"/>
              </a:spcAft>
              <a:buSzPct val="100000"/>
              <a:buNone/>
              <a:defRPr sz="1800"/>
            </a:lvl5pPr>
            <a:lvl6pPr lvl="5" algn="ctr">
              <a:lnSpc>
                <a:spcPct val="100000"/>
              </a:lnSpc>
              <a:spcBef>
                <a:spcPts val="0"/>
              </a:spcBef>
              <a:spcAft>
                <a:spcPts val="0"/>
              </a:spcAft>
              <a:buSzPct val="100000"/>
              <a:buNone/>
              <a:defRPr sz="1800"/>
            </a:lvl6pPr>
            <a:lvl7pPr lvl="6" algn="ctr">
              <a:lnSpc>
                <a:spcPct val="100000"/>
              </a:lnSpc>
              <a:spcBef>
                <a:spcPts val="0"/>
              </a:spcBef>
              <a:spcAft>
                <a:spcPts val="0"/>
              </a:spcAft>
              <a:buSzPct val="100000"/>
              <a:buNone/>
              <a:defRPr sz="1800"/>
            </a:lvl7pPr>
            <a:lvl8pPr lvl="7" algn="ctr">
              <a:lnSpc>
                <a:spcPct val="100000"/>
              </a:lnSpc>
              <a:spcBef>
                <a:spcPts val="0"/>
              </a:spcBef>
              <a:spcAft>
                <a:spcPts val="0"/>
              </a:spcAft>
              <a:buSzPct val="100000"/>
              <a:buNone/>
              <a:defRPr sz="1800"/>
            </a:lvl8pPr>
            <a:lvl9pPr lvl="8" algn="ctr">
              <a:lnSpc>
                <a:spcPct val="100000"/>
              </a:lnSpc>
              <a:spcBef>
                <a:spcPts val="0"/>
              </a:spcBef>
              <a:spcAft>
                <a:spcPts val="0"/>
              </a:spcAft>
              <a:buSzPct val="100000"/>
              <a:buNone/>
              <a:defRPr sz="1800"/>
            </a:lvl9pPr>
          </a:lstStyle>
          <a:p/>
        </p:txBody>
      </p:sp>
      <p:sp>
        <p:nvSpPr>
          <p:cNvPr id="41" name="Shape 41"/>
          <p:cNvSpPr txBox="1"/>
          <p:nvPr>
            <p:ph idx="2" type="body"/>
          </p:nvPr>
        </p:nvSpPr>
        <p:spPr>
          <a:xfrm>
            <a:off x="4939500" y="724200"/>
            <a:ext cx="3837000" cy="3695100"/>
          </a:xfrm>
          <a:prstGeom prst="rect">
            <a:avLst/>
          </a:prstGeom>
        </p:spPr>
        <p:txBody>
          <a:bodyPr anchorCtr="0" anchor="ctr" bIns="91425" lIns="91425" rIns="91425" tIns="91425"/>
          <a:lstStyle>
            <a:lvl1pPr lvl="0">
              <a:spcBef>
                <a:spcPts val="0"/>
              </a:spcBef>
              <a:buClr>
                <a:schemeClr val="accent1"/>
              </a:buClr>
              <a:defRPr>
                <a:solidFill>
                  <a:schemeClr val="accent1"/>
                </a:solidFill>
              </a:defRPr>
            </a:lvl1pPr>
            <a:lvl2pPr lvl="1">
              <a:spcBef>
                <a:spcPts val="0"/>
              </a:spcBef>
              <a:buClr>
                <a:schemeClr val="accent1"/>
              </a:buClr>
              <a:defRPr>
                <a:solidFill>
                  <a:schemeClr val="accent1"/>
                </a:solidFill>
              </a:defRPr>
            </a:lvl2pPr>
            <a:lvl3pPr lvl="2">
              <a:spcBef>
                <a:spcPts val="0"/>
              </a:spcBef>
              <a:buClr>
                <a:schemeClr val="accent1"/>
              </a:buClr>
              <a:defRPr>
                <a:solidFill>
                  <a:schemeClr val="accent1"/>
                </a:solidFill>
              </a:defRPr>
            </a:lvl3pPr>
            <a:lvl4pPr lvl="3">
              <a:spcBef>
                <a:spcPts val="0"/>
              </a:spcBef>
              <a:buClr>
                <a:schemeClr val="accent1"/>
              </a:buClr>
              <a:defRPr>
                <a:solidFill>
                  <a:schemeClr val="accent1"/>
                </a:solidFill>
              </a:defRPr>
            </a:lvl4pPr>
            <a:lvl5pPr lvl="4">
              <a:spcBef>
                <a:spcPts val="0"/>
              </a:spcBef>
              <a:buClr>
                <a:schemeClr val="accent1"/>
              </a:buClr>
              <a:defRPr>
                <a:solidFill>
                  <a:schemeClr val="accent1"/>
                </a:solidFill>
              </a:defRPr>
            </a:lvl5pPr>
            <a:lvl6pPr lvl="5">
              <a:spcBef>
                <a:spcPts val="0"/>
              </a:spcBef>
              <a:buClr>
                <a:schemeClr val="accent1"/>
              </a:buClr>
              <a:defRPr>
                <a:solidFill>
                  <a:schemeClr val="accent1"/>
                </a:solidFill>
              </a:defRPr>
            </a:lvl6pPr>
            <a:lvl7pPr lvl="6">
              <a:spcBef>
                <a:spcPts val="0"/>
              </a:spcBef>
              <a:buClr>
                <a:schemeClr val="accent1"/>
              </a:buClr>
              <a:defRPr>
                <a:solidFill>
                  <a:schemeClr val="accent1"/>
                </a:solidFill>
              </a:defRPr>
            </a:lvl7pPr>
            <a:lvl8pPr lvl="7">
              <a:spcBef>
                <a:spcPts val="0"/>
              </a:spcBef>
              <a:buClr>
                <a:schemeClr val="accent1"/>
              </a:buClr>
              <a:defRPr>
                <a:solidFill>
                  <a:schemeClr val="accent1"/>
                </a:solidFill>
              </a:defRPr>
            </a:lvl8pPr>
            <a:lvl9pPr lvl="8">
              <a:spcBef>
                <a:spcPts val="0"/>
              </a:spcBef>
              <a:buClr>
                <a:schemeClr val="accent1"/>
              </a:buClr>
              <a:defRPr>
                <a:solidFill>
                  <a:schemeClr val="accent1"/>
                </a:solidFill>
              </a:defRPr>
            </a:lvl9pPr>
          </a:lstStyle>
          <a:p/>
        </p:txBody>
      </p:sp>
      <p:sp>
        <p:nvSpPr>
          <p:cNvPr id="42" name="Shape 42"/>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ption">
    <p:spTree>
      <p:nvGrpSpPr>
        <p:cNvPr id="43" name="Shape 43"/>
        <p:cNvGrpSpPr/>
        <p:nvPr/>
      </p:nvGrpSpPr>
      <p:grpSpPr>
        <a:xfrm>
          <a:off x="0" y="0"/>
          <a:ext cx="0" cy="0"/>
          <a:chOff x="0" y="0"/>
          <a:chExt cx="0" cy="0"/>
        </a:xfrm>
      </p:grpSpPr>
      <p:sp>
        <p:nvSpPr>
          <p:cNvPr id="44" name="Shape 44"/>
          <p:cNvSpPr txBox="1"/>
          <p:nvPr>
            <p:ph idx="1" type="body"/>
          </p:nvPr>
        </p:nvSpPr>
        <p:spPr>
          <a:xfrm>
            <a:off x="319500" y="4230575"/>
            <a:ext cx="5998800" cy="598800"/>
          </a:xfrm>
          <a:prstGeom prst="rect">
            <a:avLst/>
          </a:prstGeom>
        </p:spPr>
        <p:txBody>
          <a:bodyPr anchorCtr="0" anchor="ctr" bIns="91425" lIns="91425" rIns="91425" tIns="91425"/>
          <a:lstStyle>
            <a:lvl1pPr lvl="0">
              <a:lnSpc>
                <a:spcPct val="100000"/>
              </a:lnSpc>
              <a:spcBef>
                <a:spcPts val="0"/>
              </a:spcBef>
              <a:spcAft>
                <a:spcPts val="0"/>
              </a:spcAft>
              <a:buClr>
                <a:schemeClr val="accent1"/>
              </a:buClr>
              <a:buSzPct val="100000"/>
              <a:buFont typeface="Amatic SC"/>
              <a:buNone/>
              <a:defRPr b="1" sz="2400">
                <a:solidFill>
                  <a:schemeClr val="accent1"/>
                </a:solidFill>
                <a:latin typeface="Amatic SC"/>
                <a:ea typeface="Amatic SC"/>
                <a:cs typeface="Amatic SC"/>
                <a:sym typeface="Amatic SC"/>
              </a:defRPr>
            </a:lvl1pPr>
          </a:lstStyle>
          <a:p/>
        </p:txBody>
      </p:sp>
      <p:sp>
        <p:nvSpPr>
          <p:cNvPr id="45" name="Shape 45"/>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292850"/>
            <a:ext cx="8520600" cy="801000"/>
          </a:xfrm>
          <a:prstGeom prst="rect">
            <a:avLst/>
          </a:prstGeom>
          <a:noFill/>
          <a:ln>
            <a:noFill/>
          </a:ln>
        </p:spPr>
        <p:txBody>
          <a:bodyPr anchorCtr="0" anchor="t" bIns="91425" lIns="91425" rIns="91425" tIns="91425"/>
          <a:lstStyle>
            <a:lvl1pPr lvl="0">
              <a:spcBef>
                <a:spcPts val="0"/>
              </a:spcBef>
              <a:buClr>
                <a:schemeClr val="accent1"/>
              </a:buClr>
              <a:buSzPct val="100000"/>
              <a:buFont typeface="Amatic SC"/>
              <a:buNone/>
              <a:defRPr b="1" sz="4200">
                <a:solidFill>
                  <a:schemeClr val="accent1"/>
                </a:solidFill>
                <a:latin typeface="Amatic SC"/>
                <a:ea typeface="Amatic SC"/>
                <a:cs typeface="Amatic SC"/>
                <a:sym typeface="Amatic SC"/>
              </a:defRPr>
            </a:lvl1pPr>
            <a:lvl2pPr lvl="1">
              <a:spcBef>
                <a:spcPts val="0"/>
              </a:spcBef>
              <a:buClr>
                <a:schemeClr val="accent1"/>
              </a:buClr>
              <a:buSzPct val="100000"/>
              <a:buFont typeface="Amatic SC"/>
              <a:buNone/>
              <a:defRPr b="1" sz="4200">
                <a:solidFill>
                  <a:schemeClr val="accent1"/>
                </a:solidFill>
                <a:latin typeface="Amatic SC"/>
                <a:ea typeface="Amatic SC"/>
                <a:cs typeface="Amatic SC"/>
                <a:sym typeface="Amatic SC"/>
              </a:defRPr>
            </a:lvl2pPr>
            <a:lvl3pPr lvl="2">
              <a:spcBef>
                <a:spcPts val="0"/>
              </a:spcBef>
              <a:buClr>
                <a:schemeClr val="accent1"/>
              </a:buClr>
              <a:buSzPct val="100000"/>
              <a:buFont typeface="Amatic SC"/>
              <a:buNone/>
              <a:defRPr b="1" sz="4200">
                <a:solidFill>
                  <a:schemeClr val="accent1"/>
                </a:solidFill>
                <a:latin typeface="Amatic SC"/>
                <a:ea typeface="Amatic SC"/>
                <a:cs typeface="Amatic SC"/>
                <a:sym typeface="Amatic SC"/>
              </a:defRPr>
            </a:lvl3pPr>
            <a:lvl4pPr lvl="3">
              <a:spcBef>
                <a:spcPts val="0"/>
              </a:spcBef>
              <a:buClr>
                <a:schemeClr val="accent1"/>
              </a:buClr>
              <a:buSzPct val="100000"/>
              <a:buFont typeface="Amatic SC"/>
              <a:buNone/>
              <a:defRPr b="1" sz="4200">
                <a:solidFill>
                  <a:schemeClr val="accent1"/>
                </a:solidFill>
                <a:latin typeface="Amatic SC"/>
                <a:ea typeface="Amatic SC"/>
                <a:cs typeface="Amatic SC"/>
                <a:sym typeface="Amatic SC"/>
              </a:defRPr>
            </a:lvl4pPr>
            <a:lvl5pPr lvl="4">
              <a:spcBef>
                <a:spcPts val="0"/>
              </a:spcBef>
              <a:buClr>
                <a:schemeClr val="accent1"/>
              </a:buClr>
              <a:buSzPct val="100000"/>
              <a:buFont typeface="Amatic SC"/>
              <a:buNone/>
              <a:defRPr b="1" sz="4200">
                <a:solidFill>
                  <a:schemeClr val="accent1"/>
                </a:solidFill>
                <a:latin typeface="Amatic SC"/>
                <a:ea typeface="Amatic SC"/>
                <a:cs typeface="Amatic SC"/>
                <a:sym typeface="Amatic SC"/>
              </a:defRPr>
            </a:lvl5pPr>
            <a:lvl6pPr lvl="5">
              <a:spcBef>
                <a:spcPts val="0"/>
              </a:spcBef>
              <a:buClr>
                <a:schemeClr val="accent1"/>
              </a:buClr>
              <a:buSzPct val="100000"/>
              <a:buFont typeface="Amatic SC"/>
              <a:buNone/>
              <a:defRPr b="1" sz="4200">
                <a:solidFill>
                  <a:schemeClr val="accent1"/>
                </a:solidFill>
                <a:latin typeface="Amatic SC"/>
                <a:ea typeface="Amatic SC"/>
                <a:cs typeface="Amatic SC"/>
                <a:sym typeface="Amatic SC"/>
              </a:defRPr>
            </a:lvl6pPr>
            <a:lvl7pPr lvl="6">
              <a:spcBef>
                <a:spcPts val="0"/>
              </a:spcBef>
              <a:buClr>
                <a:schemeClr val="accent1"/>
              </a:buClr>
              <a:buSzPct val="100000"/>
              <a:buFont typeface="Amatic SC"/>
              <a:buNone/>
              <a:defRPr b="1" sz="4200">
                <a:solidFill>
                  <a:schemeClr val="accent1"/>
                </a:solidFill>
                <a:latin typeface="Amatic SC"/>
                <a:ea typeface="Amatic SC"/>
                <a:cs typeface="Amatic SC"/>
                <a:sym typeface="Amatic SC"/>
              </a:defRPr>
            </a:lvl7pPr>
            <a:lvl8pPr lvl="7">
              <a:spcBef>
                <a:spcPts val="0"/>
              </a:spcBef>
              <a:buClr>
                <a:schemeClr val="accent1"/>
              </a:buClr>
              <a:buSzPct val="100000"/>
              <a:buFont typeface="Amatic SC"/>
              <a:buNone/>
              <a:defRPr b="1" sz="4200">
                <a:solidFill>
                  <a:schemeClr val="accent1"/>
                </a:solidFill>
                <a:latin typeface="Amatic SC"/>
                <a:ea typeface="Amatic SC"/>
                <a:cs typeface="Amatic SC"/>
                <a:sym typeface="Amatic SC"/>
              </a:defRPr>
            </a:lvl8pPr>
            <a:lvl9pPr lvl="8">
              <a:spcBef>
                <a:spcPts val="0"/>
              </a:spcBef>
              <a:buClr>
                <a:schemeClr val="accent1"/>
              </a:buClr>
              <a:buSzPct val="100000"/>
              <a:buFont typeface="Amatic SC"/>
              <a:buNone/>
              <a:defRPr b="1" sz="4200">
                <a:solidFill>
                  <a:schemeClr val="accent1"/>
                </a:solidFill>
                <a:latin typeface="Amatic SC"/>
                <a:ea typeface="Amatic SC"/>
                <a:cs typeface="Amatic SC"/>
                <a:sym typeface="Amatic SC"/>
              </a:defRPr>
            </a:lvl9pPr>
          </a:lstStyle>
          <a:p/>
        </p:txBody>
      </p:sp>
      <p:sp>
        <p:nvSpPr>
          <p:cNvPr id="7" name="Shape 7"/>
          <p:cNvSpPr txBox="1"/>
          <p:nvPr>
            <p:ph idx="1" type="body"/>
          </p:nvPr>
        </p:nvSpPr>
        <p:spPr>
          <a:xfrm>
            <a:off x="311700" y="1228675"/>
            <a:ext cx="8520600" cy="3340200"/>
          </a:xfrm>
          <a:prstGeom prst="rect">
            <a:avLst/>
          </a:prstGeom>
          <a:noFill/>
          <a:ln>
            <a:noFill/>
          </a:ln>
        </p:spPr>
        <p:txBody>
          <a:bodyPr anchorCtr="0" anchor="t" bIns="91425" lIns="91425" rIns="91425" tIns="91425"/>
          <a:lstStyle>
            <a:lvl1pPr lvl="0">
              <a:lnSpc>
                <a:spcPct val="115000"/>
              </a:lnSpc>
              <a:spcBef>
                <a:spcPts val="0"/>
              </a:spcBef>
              <a:spcAft>
                <a:spcPts val="1600"/>
              </a:spcAft>
              <a:buClr>
                <a:schemeClr val="dk2"/>
              </a:buClr>
              <a:buSzPct val="100000"/>
              <a:buFont typeface="Source Code Pro"/>
              <a:defRPr sz="1800">
                <a:solidFill>
                  <a:schemeClr val="dk2"/>
                </a:solidFill>
                <a:latin typeface="Source Code Pro"/>
                <a:ea typeface="Source Code Pro"/>
                <a:cs typeface="Source Code Pro"/>
                <a:sym typeface="Source Code Pro"/>
              </a:defRPr>
            </a:lvl1pPr>
            <a:lvl2pPr lvl="1">
              <a:lnSpc>
                <a:spcPct val="115000"/>
              </a:lnSpc>
              <a:spcBef>
                <a:spcPts val="0"/>
              </a:spcBef>
              <a:spcAft>
                <a:spcPts val="1600"/>
              </a:spcAft>
              <a:buClr>
                <a:schemeClr val="dk2"/>
              </a:buClr>
              <a:buFont typeface="Source Code Pro"/>
              <a:defRPr>
                <a:solidFill>
                  <a:schemeClr val="dk2"/>
                </a:solidFill>
                <a:latin typeface="Source Code Pro"/>
                <a:ea typeface="Source Code Pro"/>
                <a:cs typeface="Source Code Pro"/>
                <a:sym typeface="Source Code Pro"/>
              </a:defRPr>
            </a:lvl2pPr>
            <a:lvl3pPr lvl="2">
              <a:lnSpc>
                <a:spcPct val="115000"/>
              </a:lnSpc>
              <a:spcBef>
                <a:spcPts val="0"/>
              </a:spcBef>
              <a:spcAft>
                <a:spcPts val="1600"/>
              </a:spcAft>
              <a:buClr>
                <a:schemeClr val="dk2"/>
              </a:buClr>
              <a:buFont typeface="Source Code Pro"/>
              <a:defRPr>
                <a:solidFill>
                  <a:schemeClr val="dk2"/>
                </a:solidFill>
                <a:latin typeface="Source Code Pro"/>
                <a:ea typeface="Source Code Pro"/>
                <a:cs typeface="Source Code Pro"/>
                <a:sym typeface="Source Code Pro"/>
              </a:defRPr>
            </a:lvl3pPr>
            <a:lvl4pPr lvl="3">
              <a:lnSpc>
                <a:spcPct val="115000"/>
              </a:lnSpc>
              <a:spcBef>
                <a:spcPts val="0"/>
              </a:spcBef>
              <a:spcAft>
                <a:spcPts val="1600"/>
              </a:spcAft>
              <a:buClr>
                <a:schemeClr val="dk2"/>
              </a:buClr>
              <a:buFont typeface="Source Code Pro"/>
              <a:defRPr>
                <a:solidFill>
                  <a:schemeClr val="dk2"/>
                </a:solidFill>
                <a:latin typeface="Source Code Pro"/>
                <a:ea typeface="Source Code Pro"/>
                <a:cs typeface="Source Code Pro"/>
                <a:sym typeface="Source Code Pro"/>
              </a:defRPr>
            </a:lvl4pPr>
            <a:lvl5pPr lvl="4">
              <a:lnSpc>
                <a:spcPct val="115000"/>
              </a:lnSpc>
              <a:spcBef>
                <a:spcPts val="0"/>
              </a:spcBef>
              <a:spcAft>
                <a:spcPts val="1600"/>
              </a:spcAft>
              <a:buClr>
                <a:schemeClr val="dk2"/>
              </a:buClr>
              <a:buFont typeface="Source Code Pro"/>
              <a:defRPr>
                <a:solidFill>
                  <a:schemeClr val="dk2"/>
                </a:solidFill>
                <a:latin typeface="Source Code Pro"/>
                <a:ea typeface="Source Code Pro"/>
                <a:cs typeface="Source Code Pro"/>
                <a:sym typeface="Source Code Pro"/>
              </a:defRPr>
            </a:lvl5pPr>
            <a:lvl6pPr lvl="5">
              <a:lnSpc>
                <a:spcPct val="115000"/>
              </a:lnSpc>
              <a:spcBef>
                <a:spcPts val="0"/>
              </a:spcBef>
              <a:spcAft>
                <a:spcPts val="1600"/>
              </a:spcAft>
              <a:buClr>
                <a:schemeClr val="dk2"/>
              </a:buClr>
              <a:buFont typeface="Source Code Pro"/>
              <a:defRPr>
                <a:solidFill>
                  <a:schemeClr val="dk2"/>
                </a:solidFill>
                <a:latin typeface="Source Code Pro"/>
                <a:ea typeface="Source Code Pro"/>
                <a:cs typeface="Source Code Pro"/>
                <a:sym typeface="Source Code Pro"/>
              </a:defRPr>
            </a:lvl6pPr>
            <a:lvl7pPr lvl="6">
              <a:lnSpc>
                <a:spcPct val="115000"/>
              </a:lnSpc>
              <a:spcBef>
                <a:spcPts val="0"/>
              </a:spcBef>
              <a:spcAft>
                <a:spcPts val="1600"/>
              </a:spcAft>
              <a:buClr>
                <a:schemeClr val="dk2"/>
              </a:buClr>
              <a:buFont typeface="Source Code Pro"/>
              <a:defRPr>
                <a:solidFill>
                  <a:schemeClr val="dk2"/>
                </a:solidFill>
                <a:latin typeface="Source Code Pro"/>
                <a:ea typeface="Source Code Pro"/>
                <a:cs typeface="Source Code Pro"/>
                <a:sym typeface="Source Code Pro"/>
              </a:defRPr>
            </a:lvl7pPr>
            <a:lvl8pPr lvl="7">
              <a:lnSpc>
                <a:spcPct val="115000"/>
              </a:lnSpc>
              <a:spcBef>
                <a:spcPts val="0"/>
              </a:spcBef>
              <a:spcAft>
                <a:spcPts val="1600"/>
              </a:spcAft>
              <a:buClr>
                <a:schemeClr val="dk2"/>
              </a:buClr>
              <a:buFont typeface="Source Code Pro"/>
              <a:defRPr>
                <a:solidFill>
                  <a:schemeClr val="dk2"/>
                </a:solidFill>
                <a:latin typeface="Source Code Pro"/>
                <a:ea typeface="Source Code Pro"/>
                <a:cs typeface="Source Code Pro"/>
                <a:sym typeface="Source Code Pro"/>
              </a:defRPr>
            </a:lvl8pPr>
            <a:lvl9pPr lvl="8">
              <a:lnSpc>
                <a:spcPct val="115000"/>
              </a:lnSpc>
              <a:spcBef>
                <a:spcPts val="0"/>
              </a:spcBef>
              <a:spcAft>
                <a:spcPts val="1600"/>
              </a:spcAft>
              <a:buClr>
                <a:schemeClr val="dk2"/>
              </a:buClr>
              <a:buFont typeface="Source Code Pro"/>
              <a:defRPr>
                <a:solidFill>
                  <a:schemeClr val="dk2"/>
                </a:solidFill>
                <a:latin typeface="Source Code Pro"/>
                <a:ea typeface="Source Code Pro"/>
                <a:cs typeface="Source Code Pro"/>
                <a:sym typeface="Source Code Pro"/>
              </a:defRPr>
            </a:lvl9pPr>
          </a:lstStyle>
          <a:p/>
        </p:txBody>
      </p:sp>
      <p:sp>
        <p:nvSpPr>
          <p:cNvPr id="8" name="Shape 8"/>
          <p:cNvSpPr txBox="1"/>
          <p:nvPr>
            <p:ph idx="12" type="sldNum"/>
          </p:nvPr>
        </p:nvSpPr>
        <p:spPr>
          <a:xfrm>
            <a:off x="8472457" y="4663216"/>
            <a:ext cx="548700" cy="393600"/>
          </a:xfrm>
          <a:prstGeom prst="rect">
            <a:avLst/>
          </a:prstGeom>
          <a:noFill/>
          <a:ln>
            <a:noFill/>
          </a:ln>
        </p:spPr>
        <p:txBody>
          <a:bodyPr anchorCtr="0" anchor="ctr" bIns="91425" lIns="91425" rIns="91425" tIns="91425">
            <a:noAutofit/>
          </a:bodyPr>
          <a:lstStyle/>
          <a:p>
            <a:pPr lvl="0" algn="r">
              <a:spcBef>
                <a:spcPts val="0"/>
              </a:spcBef>
              <a:buNone/>
            </a:pPr>
            <a:fld id="{00000000-1234-1234-1234-123412341234}" type="slidenum">
              <a:rPr lang="en" sz="1000">
                <a:solidFill>
                  <a:schemeClr val="accent1"/>
                </a:solidFill>
                <a:latin typeface="Source Code Pro"/>
                <a:ea typeface="Source Code Pro"/>
                <a:cs typeface="Source Code Pro"/>
                <a:sym typeface="Source Code Pro"/>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comments" Target="../comments/commen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06.png"/><Relationship Id="rId4" Type="http://schemas.openxmlformats.org/officeDocument/2006/relationships/image" Target="../media/image00.png"/><Relationship Id="rId5" Type="http://schemas.openxmlformats.org/officeDocument/2006/relationships/image" Target="../media/image02.png"/><Relationship Id="rId6" Type="http://schemas.openxmlformats.org/officeDocument/2006/relationships/image" Target="../media/image16.png"/><Relationship Id="rId7" Type="http://schemas.openxmlformats.org/officeDocument/2006/relationships/image" Target="../media/image1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image" Target="../media/image0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hyperlink" Target="https://www.caloriecount.com/" TargetMode="External"/><Relationship Id="rId4" Type="http://schemas.openxmlformats.org/officeDocument/2006/relationships/image" Target="../media/image0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04.png"/><Relationship Id="rId4" Type="http://schemas.openxmlformats.org/officeDocument/2006/relationships/image" Target="../media/image08.png"/><Relationship Id="rId5" Type="http://schemas.openxmlformats.org/officeDocument/2006/relationships/image" Target="../media/image05.png"/><Relationship Id="rId6" Type="http://schemas.openxmlformats.org/officeDocument/2006/relationships/image" Target="../media/image0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09.jpg"/><Relationship Id="rId4" Type="http://schemas.openxmlformats.org/officeDocument/2006/relationships/image" Target="../media/image10.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4.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00FFFF"/>
        </a:solidFill>
      </p:bgPr>
    </p:bg>
    <p:spTree>
      <p:nvGrpSpPr>
        <p:cNvPr id="55" name="Shape 55"/>
        <p:cNvGrpSpPr/>
        <p:nvPr/>
      </p:nvGrpSpPr>
      <p:grpSpPr>
        <a:xfrm>
          <a:off x="0" y="0"/>
          <a:ext cx="0" cy="0"/>
          <a:chOff x="0" y="0"/>
          <a:chExt cx="0" cy="0"/>
        </a:xfrm>
      </p:grpSpPr>
      <p:sp>
        <p:nvSpPr>
          <p:cNvPr id="56" name="Shape 56"/>
          <p:cNvSpPr txBox="1"/>
          <p:nvPr>
            <p:ph type="ctrTitle"/>
          </p:nvPr>
        </p:nvSpPr>
        <p:spPr>
          <a:xfrm>
            <a:off x="311700" y="392150"/>
            <a:ext cx="8520600" cy="2690400"/>
          </a:xfrm>
          <a:prstGeom prst="rect">
            <a:avLst/>
          </a:prstGeom>
        </p:spPr>
        <p:txBody>
          <a:bodyPr anchorCtr="0" anchor="ctr" bIns="91425" lIns="91425" rIns="91425" tIns="91425">
            <a:noAutofit/>
          </a:bodyPr>
          <a:lstStyle/>
          <a:p>
            <a:pPr lvl="0">
              <a:spcBef>
                <a:spcPts val="0"/>
              </a:spcBef>
              <a:buNone/>
            </a:pPr>
            <a:r>
              <a:rPr lang="en"/>
              <a:t>Watson Dietary Tradeoff System</a:t>
            </a:r>
          </a:p>
        </p:txBody>
      </p:sp>
      <p:sp>
        <p:nvSpPr>
          <p:cNvPr id="57" name="Shape 57"/>
          <p:cNvSpPr txBox="1"/>
          <p:nvPr>
            <p:ph idx="1" type="subTitle"/>
          </p:nvPr>
        </p:nvSpPr>
        <p:spPr>
          <a:xfrm>
            <a:off x="311700" y="3844500"/>
            <a:ext cx="8520600" cy="402000"/>
          </a:xfrm>
          <a:prstGeom prst="rect">
            <a:avLst/>
          </a:prstGeom>
        </p:spPr>
        <p:txBody>
          <a:bodyPr anchorCtr="0" anchor="ctr" bIns="91425" lIns="91425" rIns="91425" tIns="91425">
            <a:noAutofit/>
          </a:bodyPr>
          <a:lstStyle/>
          <a:p>
            <a:pPr lvl="0">
              <a:spcBef>
                <a:spcPts val="0"/>
              </a:spcBef>
              <a:buNone/>
            </a:pPr>
            <a:r>
              <a:t/>
            </a:r>
            <a:endParaRPr sz="1400"/>
          </a:p>
          <a:p>
            <a:pPr lvl="0">
              <a:spcBef>
                <a:spcPts val="0"/>
              </a:spcBef>
              <a:buNone/>
            </a:pPr>
            <a:r>
              <a:t/>
            </a:r>
            <a:endParaRPr sz="1400"/>
          </a:p>
          <a:p>
            <a:pPr lvl="0">
              <a:spcBef>
                <a:spcPts val="0"/>
              </a:spcBef>
              <a:buNone/>
            </a:pPr>
            <a:r>
              <a:t/>
            </a:r>
            <a:endParaRPr sz="1400"/>
          </a:p>
          <a:p>
            <a:pPr lvl="0">
              <a:spcBef>
                <a:spcPts val="0"/>
              </a:spcBef>
              <a:buNone/>
            </a:pPr>
            <a:r>
              <a:t/>
            </a:r>
            <a:endParaRPr sz="1400"/>
          </a:p>
          <a:p>
            <a:pPr lvl="0">
              <a:spcBef>
                <a:spcPts val="0"/>
              </a:spcBef>
              <a:buNone/>
            </a:pPr>
            <a:r>
              <a:t/>
            </a:r>
            <a:endParaRPr sz="1400"/>
          </a:p>
          <a:p>
            <a:pPr lvl="0">
              <a:spcBef>
                <a:spcPts val="0"/>
              </a:spcBef>
              <a:buNone/>
            </a:pPr>
            <a:r>
              <a:t/>
            </a:r>
            <a:endParaRPr sz="1400"/>
          </a:p>
          <a:p>
            <a:pPr lvl="0">
              <a:spcBef>
                <a:spcPts val="0"/>
              </a:spcBef>
              <a:buNone/>
            </a:pPr>
            <a:r>
              <a:rPr lang="en" sz="1400"/>
              <a:t>Akshay Kumar</a:t>
            </a:r>
          </a:p>
          <a:p>
            <a:pPr lvl="0" rtl="0">
              <a:spcBef>
                <a:spcPts val="0"/>
              </a:spcBef>
              <a:buNone/>
            </a:pPr>
            <a:r>
              <a:rPr lang="en" sz="1400"/>
              <a:t>Saketh Patibandla</a:t>
            </a:r>
          </a:p>
          <a:p>
            <a:pPr lvl="0">
              <a:spcBef>
                <a:spcPts val="0"/>
              </a:spcBef>
              <a:buNone/>
            </a:pPr>
            <a:r>
              <a:rPr lang="en" sz="1400"/>
              <a:t>Nirmala Seshadri</a:t>
            </a:r>
          </a:p>
          <a:p>
            <a:pPr lvl="0">
              <a:spcBef>
                <a:spcPts val="0"/>
              </a:spcBef>
              <a:buNone/>
            </a:pPr>
            <a:r>
              <a:rPr lang="en" sz="1400"/>
              <a:t>Thushara Elizabeth Tom</a:t>
            </a:r>
          </a:p>
          <a:p>
            <a:pPr lvl="0">
              <a:spcBef>
                <a:spcPts val="0"/>
              </a:spcBef>
              <a:buNone/>
            </a:pPr>
            <a:r>
              <a:rPr lang="en" sz="1400"/>
              <a:t>Rong Zeng</a:t>
            </a:r>
          </a:p>
          <a:p>
            <a:pPr lvl="0">
              <a:spcBef>
                <a:spcPts val="0"/>
              </a:spcBef>
              <a:buNone/>
            </a:pPr>
            <a:r>
              <a:t/>
            </a:r>
            <a:endParaRPr sz="1400"/>
          </a:p>
          <a:p>
            <a:pPr lvl="0">
              <a:spcBef>
                <a:spcPts val="0"/>
              </a:spcBef>
              <a:buNone/>
            </a:pPr>
            <a:r>
              <a:t/>
            </a:r>
            <a:endParaRPr sz="1400"/>
          </a:p>
          <a:p>
            <a:pPr lvl="0" rtl="0">
              <a:spcBef>
                <a:spcPts val="0"/>
              </a:spcBef>
              <a:buNone/>
            </a:pPr>
            <a:r>
              <a:t/>
            </a:r>
            <a:endParaRPr/>
          </a:p>
          <a:p>
            <a:pPr lvl="0">
              <a:spcBef>
                <a:spcPts val="0"/>
              </a:spcBef>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1" name="Shape 131"/>
        <p:cNvGrpSpPr/>
        <p:nvPr/>
      </p:nvGrpSpPr>
      <p:grpSpPr>
        <a:xfrm>
          <a:off x="0" y="0"/>
          <a:ext cx="0" cy="0"/>
          <a:chOff x="0" y="0"/>
          <a:chExt cx="0" cy="0"/>
        </a:xfrm>
      </p:grpSpPr>
      <p:sp>
        <p:nvSpPr>
          <p:cNvPr id="132" name="Shape 132"/>
          <p:cNvSpPr txBox="1"/>
          <p:nvPr>
            <p:ph type="title"/>
          </p:nvPr>
        </p:nvSpPr>
        <p:spPr>
          <a:xfrm>
            <a:off x="311700" y="52225"/>
            <a:ext cx="8520600" cy="801000"/>
          </a:xfrm>
          <a:prstGeom prst="rect">
            <a:avLst/>
          </a:prstGeom>
        </p:spPr>
        <p:txBody>
          <a:bodyPr anchorCtr="0" anchor="t" bIns="91425" lIns="91425" rIns="91425" tIns="91425">
            <a:noAutofit/>
          </a:bodyPr>
          <a:lstStyle/>
          <a:p>
            <a:pPr lvl="0" rtl="0" algn="ctr">
              <a:spcBef>
                <a:spcPts val="0"/>
              </a:spcBef>
              <a:buNone/>
            </a:pPr>
            <a:r>
              <a:rPr lang="en"/>
              <a:t>Dietary Tradeoff System - Recipe Tradeoff &amp; Analysis</a:t>
            </a:r>
          </a:p>
        </p:txBody>
      </p:sp>
      <p:pic>
        <p:nvPicPr>
          <p:cNvPr descr="watson4.PNG" id="133" name="Shape 133"/>
          <p:cNvPicPr preferRelativeResize="0"/>
          <p:nvPr/>
        </p:nvPicPr>
        <p:blipFill>
          <a:blip r:embed="rId3">
            <a:alphaModFix/>
          </a:blip>
          <a:stretch>
            <a:fillRect/>
          </a:stretch>
        </p:blipFill>
        <p:spPr>
          <a:xfrm>
            <a:off x="0" y="853225"/>
            <a:ext cx="9144000" cy="42902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7" name="Shape 137"/>
        <p:cNvGrpSpPr/>
        <p:nvPr/>
      </p:nvGrpSpPr>
      <p:grpSpPr>
        <a:xfrm>
          <a:off x="0" y="0"/>
          <a:ext cx="0" cy="0"/>
          <a:chOff x="0" y="0"/>
          <a:chExt cx="0" cy="0"/>
        </a:xfrm>
      </p:grpSpPr>
      <p:sp>
        <p:nvSpPr>
          <p:cNvPr id="138" name="Shape 138"/>
          <p:cNvSpPr txBox="1"/>
          <p:nvPr>
            <p:ph type="title"/>
          </p:nvPr>
        </p:nvSpPr>
        <p:spPr>
          <a:xfrm>
            <a:off x="311700" y="292850"/>
            <a:ext cx="8520600" cy="801000"/>
          </a:xfrm>
          <a:prstGeom prst="rect">
            <a:avLst/>
          </a:prstGeom>
        </p:spPr>
        <p:txBody>
          <a:bodyPr anchorCtr="0" anchor="t" bIns="91425" lIns="91425" rIns="91425" tIns="91425">
            <a:noAutofit/>
          </a:bodyPr>
          <a:lstStyle/>
          <a:p>
            <a:pPr lvl="0" algn="ctr">
              <a:spcBef>
                <a:spcPts val="0"/>
              </a:spcBef>
              <a:buNone/>
            </a:pPr>
            <a:r>
              <a:rPr lang="en"/>
              <a:t>Scope and Improvement</a:t>
            </a:r>
          </a:p>
        </p:txBody>
      </p:sp>
      <p:sp>
        <p:nvSpPr>
          <p:cNvPr id="139" name="Shape 139"/>
          <p:cNvSpPr txBox="1"/>
          <p:nvPr>
            <p:ph idx="1" type="body"/>
          </p:nvPr>
        </p:nvSpPr>
        <p:spPr>
          <a:xfrm>
            <a:off x="311700" y="1228675"/>
            <a:ext cx="8520600" cy="3340200"/>
          </a:xfrm>
          <a:prstGeom prst="rect">
            <a:avLst/>
          </a:prstGeom>
          <a:ln cap="flat" cmpd="sng" w="9525">
            <a:solidFill>
              <a:schemeClr val="lt1"/>
            </a:solidFill>
            <a:prstDash val="solid"/>
            <a:round/>
            <a:headEnd len="med" w="med" type="none"/>
            <a:tailEnd len="med" w="med" type="none"/>
          </a:ln>
        </p:spPr>
        <p:txBody>
          <a:bodyPr anchorCtr="0" anchor="t" bIns="91425" lIns="91425" rIns="91425" tIns="91425">
            <a:noAutofit/>
          </a:bodyPr>
          <a:lstStyle/>
          <a:p>
            <a:pPr indent="-228600" lvl="0" marL="457200" rtl="0">
              <a:spcBef>
                <a:spcPts val="0"/>
              </a:spcBef>
              <a:buClr>
                <a:srgbClr val="000000"/>
              </a:buClr>
            </a:pPr>
            <a:r>
              <a:rPr lang="en">
                <a:solidFill>
                  <a:srgbClr val="000000"/>
                </a:solidFill>
              </a:rPr>
              <a:t>Further work will be carried out to incorporate a price criteria in the decision problem. We plan to add a database of the costs of making the recipes based on its ingredients. If users are price sensitive，they can save more money without reducing nutrition.</a:t>
            </a:r>
          </a:p>
          <a:p>
            <a:pPr indent="-228600" lvl="0" marL="457200" rtl="0">
              <a:spcBef>
                <a:spcPts val="0"/>
              </a:spcBef>
              <a:buClr>
                <a:srgbClr val="000000"/>
              </a:buClr>
            </a:pPr>
            <a:r>
              <a:rPr lang="en">
                <a:solidFill>
                  <a:srgbClr val="000000"/>
                </a:solidFill>
              </a:rPr>
              <a:t>Another expansion would be to</a:t>
            </a:r>
            <a:r>
              <a:rPr lang="en">
                <a:solidFill>
                  <a:srgbClr val="000000"/>
                </a:solidFill>
              </a:rPr>
              <a:t> add a cust</a:t>
            </a:r>
            <a:r>
              <a:rPr lang="en">
                <a:solidFill>
                  <a:srgbClr val="000000"/>
                </a:solidFill>
              </a:rPr>
              <a:t>omized fitness program based on inputs from the user regarding expectation from the workout like calories to burn, different flavours to choose and time willing to spend.</a:t>
            </a: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3" name="Shape 143"/>
        <p:cNvGrpSpPr/>
        <p:nvPr/>
      </p:nvGrpSpPr>
      <p:grpSpPr>
        <a:xfrm>
          <a:off x="0" y="0"/>
          <a:ext cx="0" cy="0"/>
          <a:chOff x="0" y="0"/>
          <a:chExt cx="0" cy="0"/>
        </a:xfrm>
      </p:grpSpPr>
      <p:sp>
        <p:nvSpPr>
          <p:cNvPr id="144" name="Shape 144"/>
          <p:cNvSpPr txBox="1"/>
          <p:nvPr>
            <p:ph type="title"/>
          </p:nvPr>
        </p:nvSpPr>
        <p:spPr>
          <a:xfrm>
            <a:off x="311700" y="292850"/>
            <a:ext cx="8520600" cy="801000"/>
          </a:xfrm>
          <a:prstGeom prst="rect">
            <a:avLst/>
          </a:prstGeom>
          <a:ln cap="flat" cmpd="sng" w="9525">
            <a:solidFill>
              <a:schemeClr val="lt1"/>
            </a:solidFill>
            <a:prstDash val="solid"/>
            <a:round/>
            <a:headEnd len="med" w="med" type="none"/>
            <a:tailEnd len="med" w="med" type="none"/>
          </a:ln>
        </p:spPr>
        <p:txBody>
          <a:bodyPr anchorCtr="0" anchor="t" bIns="91425" lIns="91425" rIns="91425" tIns="91425">
            <a:noAutofit/>
          </a:bodyPr>
          <a:lstStyle/>
          <a:p>
            <a:pPr lvl="0" algn="ctr">
              <a:lnSpc>
                <a:spcPct val="115000"/>
              </a:lnSpc>
              <a:spcBef>
                <a:spcPts val="0"/>
              </a:spcBef>
              <a:spcAft>
                <a:spcPts val="1600"/>
              </a:spcAft>
              <a:buClr>
                <a:schemeClr val="dk1"/>
              </a:buClr>
              <a:buSzPct val="26190"/>
              <a:buFont typeface="Arial"/>
              <a:buNone/>
            </a:pPr>
            <a:r>
              <a:rPr lang="en">
                <a:solidFill>
                  <a:srgbClr val="000000"/>
                </a:solidFill>
              </a:rPr>
              <a:t>Conclusion </a:t>
            </a:r>
          </a:p>
        </p:txBody>
      </p:sp>
      <p:sp>
        <p:nvSpPr>
          <p:cNvPr id="145" name="Shape 145"/>
          <p:cNvSpPr txBox="1"/>
          <p:nvPr>
            <p:ph idx="1" type="body"/>
          </p:nvPr>
        </p:nvSpPr>
        <p:spPr>
          <a:xfrm>
            <a:off x="311700" y="1228675"/>
            <a:ext cx="8520600" cy="3340200"/>
          </a:xfrm>
          <a:prstGeom prst="rect">
            <a:avLst/>
          </a:prstGeom>
          <a:ln cap="flat" cmpd="sng" w="9525">
            <a:solidFill>
              <a:schemeClr val="lt1"/>
            </a:solidFill>
            <a:prstDash val="solid"/>
            <a:round/>
            <a:headEnd len="med" w="med" type="none"/>
            <a:tailEnd len="med" w="med" type="none"/>
          </a:ln>
        </p:spPr>
        <p:txBody>
          <a:bodyPr anchorCtr="0" anchor="t" bIns="91425" lIns="91425" rIns="91425" tIns="91425">
            <a:noAutofit/>
          </a:bodyPr>
          <a:lstStyle/>
          <a:p>
            <a:pPr indent="-228600" lvl="0" marL="457200">
              <a:spcBef>
                <a:spcPts val="0"/>
              </a:spcBef>
              <a:buClr>
                <a:srgbClr val="000000"/>
              </a:buClr>
            </a:pPr>
            <a:r>
              <a:rPr lang="en">
                <a:solidFill>
                  <a:srgbClr val="000000"/>
                </a:solidFill>
              </a:rPr>
              <a:t>The model is primarily targeted for diet conscious people who like to keep track of their nutrient intake and plan their meals accordingly.</a:t>
            </a:r>
            <a:r>
              <a:rPr lang="en">
                <a:solidFill>
                  <a:srgbClr val="000000"/>
                </a:solidFill>
              </a:rPr>
              <a:t> </a:t>
            </a:r>
          </a:p>
          <a:p>
            <a:pPr indent="-228600" lvl="0" marL="457200" rtl="0">
              <a:spcBef>
                <a:spcPts val="0"/>
              </a:spcBef>
              <a:buClr>
                <a:srgbClr val="000000"/>
              </a:buClr>
            </a:pPr>
            <a:r>
              <a:rPr lang="en">
                <a:solidFill>
                  <a:srgbClr val="000000"/>
                </a:solidFill>
              </a:rPr>
              <a:t>Our team has put in a lot of effort to successfully build  the Dietary Tradeoff System using IBM Watson Analytics platform.In the future we will improve the system and add more functions to meet the user’s needs.</a:t>
            </a:r>
          </a:p>
          <a:p>
            <a:pPr indent="-228600" lvl="0" marL="457200">
              <a:spcBef>
                <a:spcPts val="0"/>
              </a:spcBef>
              <a:buClr>
                <a:srgbClr val="000000"/>
              </a:buClr>
            </a:pPr>
            <a:r>
              <a:rPr lang="en">
                <a:solidFill>
                  <a:srgbClr val="000000"/>
                </a:solidFill>
              </a:rPr>
              <a:t>Due to the lack of a competing product in this field, our Dietary Tradeoff System has a great potential in the future.</a:t>
            </a:r>
          </a:p>
          <a:p>
            <a:pPr lvl="0">
              <a:spcBef>
                <a:spcPts val="0"/>
              </a:spcBef>
              <a:buNone/>
            </a:pPr>
            <a:r>
              <a:t/>
            </a:r>
            <a:endParaRPr>
              <a:solidFill>
                <a:srgbClr val="000000"/>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9" name="Shape 149"/>
        <p:cNvGrpSpPr/>
        <p:nvPr/>
      </p:nvGrpSpPr>
      <p:grpSpPr>
        <a:xfrm>
          <a:off x="0" y="0"/>
          <a:ext cx="0" cy="0"/>
          <a:chOff x="0" y="0"/>
          <a:chExt cx="0" cy="0"/>
        </a:xfrm>
      </p:grpSpPr>
      <p:sp>
        <p:nvSpPr>
          <p:cNvPr id="150" name="Shape 150"/>
          <p:cNvSpPr txBox="1"/>
          <p:nvPr>
            <p:ph type="title"/>
          </p:nvPr>
        </p:nvSpPr>
        <p:spPr>
          <a:xfrm>
            <a:off x="311700" y="292850"/>
            <a:ext cx="8520600" cy="801000"/>
          </a:xfrm>
          <a:prstGeom prst="rect">
            <a:avLst/>
          </a:prstGeom>
        </p:spPr>
        <p:txBody>
          <a:bodyPr anchorCtr="0" anchor="t" bIns="91425" lIns="91425" rIns="91425" tIns="91425">
            <a:noAutofit/>
          </a:bodyPr>
          <a:lstStyle/>
          <a:p>
            <a:pPr lvl="0">
              <a:spcBef>
                <a:spcPts val="0"/>
              </a:spcBef>
              <a:buNone/>
            </a:pPr>
            <a:r>
              <a:t/>
            </a:r>
            <a:endParaRPr/>
          </a:p>
        </p:txBody>
      </p:sp>
      <p:sp>
        <p:nvSpPr>
          <p:cNvPr id="151" name="Shape 151"/>
          <p:cNvSpPr txBox="1"/>
          <p:nvPr>
            <p:ph idx="1" type="body"/>
          </p:nvPr>
        </p:nvSpPr>
        <p:spPr>
          <a:xfrm>
            <a:off x="311700" y="1228675"/>
            <a:ext cx="8520600" cy="3340200"/>
          </a:xfrm>
          <a:prstGeom prst="rect">
            <a:avLst/>
          </a:prstGeom>
        </p:spPr>
        <p:txBody>
          <a:bodyPr anchorCtr="0" anchor="t" bIns="91425" lIns="91425" rIns="91425" tIns="91425">
            <a:noAutofit/>
          </a:bodyPr>
          <a:lstStyle/>
          <a:p>
            <a:pPr lvl="0">
              <a:spcBef>
                <a:spcPts val="0"/>
              </a:spcBef>
              <a:buNone/>
            </a:pPr>
            <a:r>
              <a:t/>
            </a:r>
            <a:endParaRPr/>
          </a:p>
        </p:txBody>
      </p:sp>
      <p:pic>
        <p:nvPicPr>
          <p:cNvPr id="152" name="Shape 152"/>
          <p:cNvPicPr preferRelativeResize="0"/>
          <p:nvPr/>
        </p:nvPicPr>
        <p:blipFill>
          <a:blip r:embed="rId3">
            <a:alphaModFix/>
          </a:blip>
          <a:stretch>
            <a:fillRect/>
          </a:stretch>
        </p:blipFill>
        <p:spPr>
          <a:xfrm>
            <a:off x="0" y="0"/>
            <a:ext cx="9144000" cy="5143500"/>
          </a:xfrm>
          <a:prstGeom prst="rect">
            <a:avLst/>
          </a:prstGeom>
          <a:noFill/>
          <a:ln>
            <a:noFill/>
          </a:ln>
        </p:spPr>
      </p:pic>
      <p:sp>
        <p:nvSpPr>
          <p:cNvPr id="153" name="Shape 153"/>
          <p:cNvSpPr txBox="1"/>
          <p:nvPr/>
        </p:nvSpPr>
        <p:spPr>
          <a:xfrm>
            <a:off x="1800225" y="4146450"/>
            <a:ext cx="5913900" cy="801000"/>
          </a:xfrm>
          <a:prstGeom prst="rect">
            <a:avLst/>
          </a:prstGeom>
          <a:noFill/>
          <a:ln>
            <a:noFill/>
          </a:ln>
        </p:spPr>
        <p:txBody>
          <a:bodyPr anchorCtr="0" anchor="t" bIns="91425" lIns="91425" rIns="91425" tIns="91425">
            <a:noAutofit/>
          </a:bodyPr>
          <a:lstStyle/>
          <a:p>
            <a:pPr lvl="0" rtl="0" algn="ctr">
              <a:spcBef>
                <a:spcPts val="0"/>
              </a:spcBef>
              <a:buNone/>
            </a:pPr>
            <a:r>
              <a:rPr b="1" lang="en" sz="3600">
                <a:solidFill>
                  <a:srgbClr val="FFFF00"/>
                </a:solidFill>
                <a:latin typeface="Amatic SC"/>
                <a:ea typeface="Amatic SC"/>
                <a:cs typeface="Amatic SC"/>
                <a:sym typeface="Amatic SC"/>
              </a:rPr>
              <a:t>Watson Signing off! Goodbye humans! </a:t>
            </a: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1" name="Shape 61"/>
        <p:cNvGrpSpPr/>
        <p:nvPr/>
      </p:nvGrpSpPr>
      <p:grpSpPr>
        <a:xfrm>
          <a:off x="0" y="0"/>
          <a:ext cx="0" cy="0"/>
          <a:chOff x="0" y="0"/>
          <a:chExt cx="0" cy="0"/>
        </a:xfrm>
      </p:grpSpPr>
      <p:sp>
        <p:nvSpPr>
          <p:cNvPr id="62" name="Shape 62"/>
          <p:cNvSpPr txBox="1"/>
          <p:nvPr>
            <p:ph type="title"/>
          </p:nvPr>
        </p:nvSpPr>
        <p:spPr>
          <a:xfrm>
            <a:off x="311700" y="292850"/>
            <a:ext cx="8520600" cy="801000"/>
          </a:xfrm>
          <a:prstGeom prst="rect">
            <a:avLst/>
          </a:prstGeom>
        </p:spPr>
        <p:txBody>
          <a:bodyPr anchorCtr="0" anchor="t" bIns="91425" lIns="91425" rIns="91425" tIns="91425">
            <a:noAutofit/>
          </a:bodyPr>
          <a:lstStyle/>
          <a:p>
            <a:pPr lvl="0" algn="ctr">
              <a:spcBef>
                <a:spcPts val="0"/>
              </a:spcBef>
              <a:buNone/>
            </a:pPr>
            <a:r>
              <a:rPr lang="en"/>
              <a:t>Table of Contents</a:t>
            </a:r>
          </a:p>
        </p:txBody>
      </p:sp>
      <p:sp>
        <p:nvSpPr>
          <p:cNvPr id="63" name="Shape 63"/>
          <p:cNvSpPr txBox="1"/>
          <p:nvPr>
            <p:ph idx="1" type="body"/>
          </p:nvPr>
        </p:nvSpPr>
        <p:spPr>
          <a:xfrm>
            <a:off x="311700" y="1093850"/>
            <a:ext cx="8520600" cy="3475200"/>
          </a:xfrm>
          <a:prstGeom prst="rect">
            <a:avLst/>
          </a:prstGeom>
          <a:ln cap="flat" cmpd="sng" w="9525">
            <a:solidFill>
              <a:schemeClr val="lt1"/>
            </a:solidFill>
            <a:prstDash val="solid"/>
            <a:round/>
            <a:headEnd len="med" w="med" type="none"/>
            <a:tailEnd len="med" w="med" type="none"/>
          </a:ln>
        </p:spPr>
        <p:txBody>
          <a:bodyPr anchorCtr="0" anchor="t" bIns="91425" lIns="91425" rIns="91425" tIns="91425">
            <a:noAutofit/>
          </a:bodyPr>
          <a:lstStyle/>
          <a:p>
            <a:pPr lvl="0" rtl="0">
              <a:spcBef>
                <a:spcPts val="0"/>
              </a:spcBef>
              <a:buNone/>
            </a:pPr>
            <a:r>
              <a:t/>
            </a:r>
            <a:endParaRPr/>
          </a:p>
          <a:p>
            <a:pPr indent="-228600" lvl="0" marL="457200" rtl="0">
              <a:spcBef>
                <a:spcPts val="0"/>
              </a:spcBef>
            </a:pPr>
            <a:r>
              <a:rPr lang="en"/>
              <a:t>Introduction</a:t>
            </a:r>
          </a:p>
          <a:p>
            <a:pPr indent="-228600" lvl="0" marL="457200" rtl="0">
              <a:spcBef>
                <a:spcPts val="0"/>
              </a:spcBef>
            </a:pPr>
            <a:r>
              <a:rPr lang="en"/>
              <a:t>Getting the data</a:t>
            </a:r>
          </a:p>
          <a:p>
            <a:pPr indent="-228600" lvl="0" marL="457200" rtl="0">
              <a:spcBef>
                <a:spcPts val="0"/>
              </a:spcBef>
            </a:pPr>
            <a:r>
              <a:rPr lang="en"/>
              <a:t>Pareto Optimality </a:t>
            </a:r>
          </a:p>
          <a:p>
            <a:pPr indent="-228600" lvl="0" marL="457200" rtl="0">
              <a:spcBef>
                <a:spcPts val="0"/>
              </a:spcBef>
            </a:pPr>
            <a:r>
              <a:rPr lang="en"/>
              <a:t>Watson Dietary Tradeoff System </a:t>
            </a:r>
          </a:p>
          <a:p>
            <a:pPr indent="-228600" lvl="0" marL="457200" rtl="0">
              <a:spcBef>
                <a:spcPts val="0"/>
              </a:spcBef>
            </a:pPr>
            <a:r>
              <a:rPr lang="en"/>
              <a:t>Scope and Improvement</a:t>
            </a:r>
            <a:r>
              <a:rPr lang="en"/>
              <a:t> </a:t>
            </a:r>
          </a:p>
          <a:p>
            <a:pPr indent="-228600" lvl="0" marL="457200">
              <a:spcBef>
                <a:spcPts val="0"/>
              </a:spcBef>
            </a:pPr>
            <a:r>
              <a:rPr lang="en"/>
              <a:t>Conclusion</a:t>
            </a: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7" name="Shape 67"/>
        <p:cNvGrpSpPr/>
        <p:nvPr/>
      </p:nvGrpSpPr>
      <p:grpSpPr>
        <a:xfrm>
          <a:off x="0" y="0"/>
          <a:ext cx="0" cy="0"/>
          <a:chOff x="0" y="0"/>
          <a:chExt cx="0" cy="0"/>
        </a:xfrm>
      </p:grpSpPr>
      <p:sp>
        <p:nvSpPr>
          <p:cNvPr id="68" name="Shape 68"/>
          <p:cNvSpPr txBox="1"/>
          <p:nvPr>
            <p:ph type="title"/>
          </p:nvPr>
        </p:nvSpPr>
        <p:spPr>
          <a:xfrm>
            <a:off x="311700" y="292850"/>
            <a:ext cx="8520600" cy="801000"/>
          </a:xfrm>
          <a:prstGeom prst="rect">
            <a:avLst/>
          </a:prstGeom>
        </p:spPr>
        <p:txBody>
          <a:bodyPr anchorCtr="0" anchor="t" bIns="91425" lIns="91425" rIns="91425" tIns="91425">
            <a:noAutofit/>
          </a:bodyPr>
          <a:lstStyle/>
          <a:p>
            <a:pPr lvl="0" algn="ctr">
              <a:spcBef>
                <a:spcPts val="0"/>
              </a:spcBef>
              <a:buNone/>
            </a:pPr>
            <a:r>
              <a:rPr lang="en"/>
              <a:t>Introduction</a:t>
            </a:r>
          </a:p>
        </p:txBody>
      </p:sp>
      <p:sp>
        <p:nvSpPr>
          <p:cNvPr id="69" name="Shape 69"/>
          <p:cNvSpPr txBox="1"/>
          <p:nvPr>
            <p:ph idx="1" type="body"/>
          </p:nvPr>
        </p:nvSpPr>
        <p:spPr>
          <a:xfrm>
            <a:off x="311700" y="1093850"/>
            <a:ext cx="8520600" cy="3474900"/>
          </a:xfrm>
          <a:prstGeom prst="rect">
            <a:avLst/>
          </a:prstGeom>
        </p:spPr>
        <p:txBody>
          <a:bodyPr anchorCtr="0" anchor="t" bIns="91425" lIns="91425" rIns="91425" tIns="91425">
            <a:noAutofit/>
          </a:bodyPr>
          <a:lstStyle/>
          <a:p>
            <a:pPr indent="-228600" lvl="0" marL="457200" rtl="0">
              <a:spcBef>
                <a:spcPts val="0"/>
              </a:spcBef>
            </a:pPr>
            <a:r>
              <a:rPr lang="en"/>
              <a:t>The Watson Dietary Tradeoff system is a tool targeted at health conscious people, who like to plan their meals in advance.</a:t>
            </a:r>
          </a:p>
          <a:p>
            <a:pPr indent="-228600" lvl="0" marL="457200" rtl="0">
              <a:spcBef>
                <a:spcPts val="0"/>
              </a:spcBef>
            </a:pPr>
            <a:r>
              <a:rPr lang="en"/>
              <a:t>It enables the user to obtain a shortlist of recipes relevant to their input of nutrient needs.</a:t>
            </a:r>
          </a:p>
          <a:p>
            <a:pPr indent="-228600" lvl="0" marL="457200">
              <a:spcBef>
                <a:spcPts val="0"/>
              </a:spcBef>
            </a:pPr>
            <a:r>
              <a:rPr lang="en"/>
              <a:t>An optimal mix of recipes fulfilling the user’s planned diet will be generated by this tool which stimulates the user’s decision making process to select the one recipe for a meal,from an original database of over 300 recipes.</a:t>
            </a:r>
          </a:p>
          <a:p>
            <a:pPr lvl="0">
              <a:spcBef>
                <a:spcPts val="0"/>
              </a:spcBef>
              <a:buNone/>
            </a:pPr>
            <a:r>
              <a:t/>
            </a:r>
            <a:endParaRPr/>
          </a:p>
        </p:txBody>
      </p:sp>
      <p:pic>
        <p:nvPicPr>
          <p:cNvPr id="70" name="Shape 70"/>
          <p:cNvPicPr preferRelativeResize="0"/>
          <p:nvPr/>
        </p:nvPicPr>
        <p:blipFill>
          <a:blip r:embed="rId3">
            <a:alphaModFix/>
          </a:blip>
          <a:stretch>
            <a:fillRect/>
          </a:stretch>
        </p:blipFill>
        <p:spPr>
          <a:xfrm>
            <a:off x="3923150" y="4067600"/>
            <a:ext cx="1867599" cy="1075900"/>
          </a:xfrm>
          <a:prstGeom prst="rect">
            <a:avLst/>
          </a:prstGeom>
          <a:noFill/>
          <a:ln>
            <a:noFill/>
          </a:ln>
        </p:spPr>
      </p:pic>
      <p:pic>
        <p:nvPicPr>
          <p:cNvPr id="71" name="Shape 71"/>
          <p:cNvPicPr preferRelativeResize="0"/>
          <p:nvPr/>
        </p:nvPicPr>
        <p:blipFill>
          <a:blip r:embed="rId4">
            <a:alphaModFix/>
          </a:blip>
          <a:stretch>
            <a:fillRect/>
          </a:stretch>
        </p:blipFill>
        <p:spPr>
          <a:xfrm>
            <a:off x="7430950" y="4067600"/>
            <a:ext cx="1713050" cy="1075899"/>
          </a:xfrm>
          <a:prstGeom prst="rect">
            <a:avLst/>
          </a:prstGeom>
          <a:noFill/>
          <a:ln>
            <a:noFill/>
          </a:ln>
        </p:spPr>
      </p:pic>
      <p:pic>
        <p:nvPicPr>
          <p:cNvPr id="72" name="Shape 72"/>
          <p:cNvPicPr preferRelativeResize="0"/>
          <p:nvPr/>
        </p:nvPicPr>
        <p:blipFill>
          <a:blip r:embed="rId5">
            <a:alphaModFix/>
          </a:blip>
          <a:stretch>
            <a:fillRect/>
          </a:stretch>
        </p:blipFill>
        <p:spPr>
          <a:xfrm>
            <a:off x="5895750" y="4067600"/>
            <a:ext cx="1430199" cy="1075899"/>
          </a:xfrm>
          <a:prstGeom prst="rect">
            <a:avLst/>
          </a:prstGeom>
          <a:noFill/>
          <a:ln>
            <a:noFill/>
          </a:ln>
        </p:spPr>
      </p:pic>
      <p:pic>
        <p:nvPicPr>
          <p:cNvPr id="73" name="Shape 73"/>
          <p:cNvPicPr preferRelativeResize="0"/>
          <p:nvPr/>
        </p:nvPicPr>
        <p:blipFill>
          <a:blip r:embed="rId6">
            <a:alphaModFix/>
          </a:blip>
          <a:stretch>
            <a:fillRect/>
          </a:stretch>
        </p:blipFill>
        <p:spPr>
          <a:xfrm>
            <a:off x="131224" y="4067600"/>
            <a:ext cx="1430199" cy="1075899"/>
          </a:xfrm>
          <a:prstGeom prst="rect">
            <a:avLst/>
          </a:prstGeom>
          <a:noFill/>
          <a:ln>
            <a:noFill/>
          </a:ln>
        </p:spPr>
      </p:pic>
      <p:pic>
        <p:nvPicPr>
          <p:cNvPr id="74" name="Shape 74"/>
          <p:cNvPicPr preferRelativeResize="0"/>
          <p:nvPr/>
        </p:nvPicPr>
        <p:blipFill>
          <a:blip r:embed="rId7">
            <a:alphaModFix/>
          </a:blip>
          <a:stretch>
            <a:fillRect/>
          </a:stretch>
        </p:blipFill>
        <p:spPr>
          <a:xfrm>
            <a:off x="1682350" y="4067600"/>
            <a:ext cx="2162175" cy="10759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8" name="Shape 78"/>
        <p:cNvGrpSpPr/>
        <p:nvPr/>
      </p:nvGrpSpPr>
      <p:grpSpPr>
        <a:xfrm>
          <a:off x="0" y="0"/>
          <a:ext cx="0" cy="0"/>
          <a:chOff x="0" y="0"/>
          <a:chExt cx="0" cy="0"/>
        </a:xfrm>
      </p:grpSpPr>
      <p:sp>
        <p:nvSpPr>
          <p:cNvPr id="79" name="Shape 79"/>
          <p:cNvSpPr txBox="1"/>
          <p:nvPr>
            <p:ph type="title"/>
          </p:nvPr>
        </p:nvSpPr>
        <p:spPr>
          <a:xfrm>
            <a:off x="304800" y="309350"/>
            <a:ext cx="8537700" cy="748200"/>
          </a:xfrm>
          <a:prstGeom prst="rect">
            <a:avLst/>
          </a:prstGeom>
        </p:spPr>
        <p:txBody>
          <a:bodyPr anchorCtr="0" anchor="t" bIns="91425" lIns="91425" rIns="91425" tIns="91425">
            <a:noAutofit/>
          </a:bodyPr>
          <a:lstStyle/>
          <a:p>
            <a:pPr lvl="0" algn="ctr">
              <a:spcBef>
                <a:spcPts val="0"/>
              </a:spcBef>
              <a:buNone/>
            </a:pPr>
            <a:r>
              <a:rPr lang="en"/>
              <a:t>Introduction-The process</a:t>
            </a:r>
          </a:p>
        </p:txBody>
      </p:sp>
      <p:pic>
        <p:nvPicPr>
          <p:cNvPr descr="Picture1.png" id="80" name="Shape 80"/>
          <p:cNvPicPr preferRelativeResize="0"/>
          <p:nvPr/>
        </p:nvPicPr>
        <p:blipFill>
          <a:blip r:embed="rId3">
            <a:alphaModFix/>
          </a:blip>
          <a:stretch>
            <a:fillRect/>
          </a:stretch>
        </p:blipFill>
        <p:spPr>
          <a:xfrm>
            <a:off x="2187925" y="1093850"/>
            <a:ext cx="4950000" cy="38266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4" name="Shape 84"/>
        <p:cNvGrpSpPr/>
        <p:nvPr/>
      </p:nvGrpSpPr>
      <p:grpSpPr>
        <a:xfrm>
          <a:off x="0" y="0"/>
          <a:ext cx="0" cy="0"/>
          <a:chOff x="0" y="0"/>
          <a:chExt cx="0" cy="0"/>
        </a:xfrm>
      </p:grpSpPr>
      <p:sp>
        <p:nvSpPr>
          <p:cNvPr id="85" name="Shape 85"/>
          <p:cNvSpPr txBox="1"/>
          <p:nvPr>
            <p:ph type="title"/>
          </p:nvPr>
        </p:nvSpPr>
        <p:spPr>
          <a:xfrm>
            <a:off x="311700" y="292850"/>
            <a:ext cx="8520600" cy="801000"/>
          </a:xfrm>
          <a:prstGeom prst="rect">
            <a:avLst/>
          </a:prstGeom>
        </p:spPr>
        <p:txBody>
          <a:bodyPr anchorCtr="0" anchor="t" bIns="91425" lIns="91425" rIns="91425" tIns="91425">
            <a:noAutofit/>
          </a:bodyPr>
          <a:lstStyle/>
          <a:p>
            <a:pPr lvl="0" algn="ctr">
              <a:spcBef>
                <a:spcPts val="0"/>
              </a:spcBef>
              <a:buNone/>
            </a:pPr>
            <a:r>
              <a:rPr lang="en"/>
              <a:t>Getting the data</a:t>
            </a:r>
          </a:p>
        </p:txBody>
      </p:sp>
      <p:sp>
        <p:nvSpPr>
          <p:cNvPr id="86" name="Shape 86"/>
          <p:cNvSpPr txBox="1"/>
          <p:nvPr/>
        </p:nvSpPr>
        <p:spPr>
          <a:xfrm>
            <a:off x="1850225" y="1019687"/>
            <a:ext cx="5763900" cy="672600"/>
          </a:xfrm>
          <a:prstGeom prst="rect">
            <a:avLst/>
          </a:prstGeom>
          <a:noFill/>
          <a:ln>
            <a:noFill/>
          </a:ln>
        </p:spPr>
        <p:txBody>
          <a:bodyPr anchorCtr="0" anchor="t" bIns="91425" lIns="91425" rIns="91425" tIns="91425">
            <a:noAutofit/>
          </a:bodyPr>
          <a:lstStyle/>
          <a:p>
            <a:pPr lvl="0" rtl="0" algn="ctr">
              <a:lnSpc>
                <a:spcPct val="115000"/>
              </a:lnSpc>
              <a:spcBef>
                <a:spcPts val="0"/>
              </a:spcBef>
              <a:spcAft>
                <a:spcPts val="1600"/>
              </a:spcAft>
              <a:buClr>
                <a:schemeClr val="dk1"/>
              </a:buClr>
              <a:buSzPct val="61111"/>
              <a:buFont typeface="Arial"/>
              <a:buNone/>
            </a:pPr>
            <a:r>
              <a:rPr lang="en" sz="1800">
                <a:solidFill>
                  <a:schemeClr val="dk2"/>
                </a:solidFill>
              </a:rPr>
              <a:t>Website : </a:t>
            </a:r>
            <a:r>
              <a:rPr lang="en" sz="1800" u="sng">
                <a:solidFill>
                  <a:schemeClr val="accent5"/>
                </a:solidFill>
                <a:hlinkClick r:id="rId3"/>
              </a:rPr>
              <a:t>https://www.caloriecount.com/</a:t>
            </a:r>
          </a:p>
          <a:p>
            <a:pPr lvl="0" rtl="0">
              <a:spcBef>
                <a:spcPts val="0"/>
              </a:spcBef>
              <a:buNone/>
            </a:pPr>
            <a:r>
              <a:t/>
            </a:r>
            <a:endParaRPr/>
          </a:p>
        </p:txBody>
      </p:sp>
      <p:pic>
        <p:nvPicPr>
          <p:cNvPr id="87" name="Shape 87"/>
          <p:cNvPicPr preferRelativeResize="0"/>
          <p:nvPr/>
        </p:nvPicPr>
        <p:blipFill>
          <a:blip r:embed="rId4">
            <a:alphaModFix/>
          </a:blip>
          <a:stretch>
            <a:fillRect/>
          </a:stretch>
        </p:blipFill>
        <p:spPr>
          <a:xfrm>
            <a:off x="1633425" y="1544487"/>
            <a:ext cx="6473088" cy="3146412"/>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1" name="Shape 91"/>
        <p:cNvGrpSpPr/>
        <p:nvPr/>
      </p:nvGrpSpPr>
      <p:grpSpPr>
        <a:xfrm>
          <a:off x="0" y="0"/>
          <a:ext cx="0" cy="0"/>
          <a:chOff x="0" y="0"/>
          <a:chExt cx="0" cy="0"/>
        </a:xfrm>
      </p:grpSpPr>
      <p:sp>
        <p:nvSpPr>
          <p:cNvPr id="92" name="Shape 92"/>
          <p:cNvSpPr txBox="1"/>
          <p:nvPr>
            <p:ph type="title"/>
          </p:nvPr>
        </p:nvSpPr>
        <p:spPr>
          <a:xfrm>
            <a:off x="311700" y="0"/>
            <a:ext cx="8520600" cy="572700"/>
          </a:xfrm>
          <a:prstGeom prst="rect">
            <a:avLst/>
          </a:prstGeom>
        </p:spPr>
        <p:txBody>
          <a:bodyPr anchorCtr="0" anchor="t" bIns="91425" lIns="91425" rIns="91425" tIns="91425">
            <a:noAutofit/>
          </a:bodyPr>
          <a:lstStyle/>
          <a:p>
            <a:pPr lvl="0" algn="ctr">
              <a:spcBef>
                <a:spcPts val="0"/>
              </a:spcBef>
              <a:buNone/>
            </a:pPr>
            <a:r>
              <a:rPr lang="en"/>
              <a:t>Getting the data</a:t>
            </a:r>
          </a:p>
        </p:txBody>
      </p:sp>
      <p:pic>
        <p:nvPicPr>
          <p:cNvPr id="93" name="Shape 93"/>
          <p:cNvPicPr preferRelativeResize="0"/>
          <p:nvPr/>
        </p:nvPicPr>
        <p:blipFill>
          <a:blip r:embed="rId3">
            <a:alphaModFix/>
          </a:blip>
          <a:stretch>
            <a:fillRect/>
          </a:stretch>
        </p:blipFill>
        <p:spPr>
          <a:xfrm>
            <a:off x="229287" y="1342312"/>
            <a:ext cx="2581275" cy="2876550"/>
          </a:xfrm>
          <a:prstGeom prst="rect">
            <a:avLst/>
          </a:prstGeom>
          <a:noFill/>
          <a:ln>
            <a:noFill/>
          </a:ln>
        </p:spPr>
      </p:pic>
      <p:sp>
        <p:nvSpPr>
          <p:cNvPr id="94" name="Shape 94"/>
          <p:cNvSpPr/>
          <p:nvPr/>
        </p:nvSpPr>
        <p:spPr>
          <a:xfrm>
            <a:off x="2950900" y="2605525"/>
            <a:ext cx="1941300" cy="510300"/>
          </a:xfrm>
          <a:prstGeom prst="rightArrow">
            <a:avLst>
              <a:gd fmla="val 50000" name="adj1"/>
              <a:gd fmla="val 50000" name="adj2"/>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pic>
        <p:nvPicPr>
          <p:cNvPr id="95" name="Shape 95"/>
          <p:cNvPicPr preferRelativeResize="0"/>
          <p:nvPr/>
        </p:nvPicPr>
        <p:blipFill>
          <a:blip r:embed="rId4">
            <a:alphaModFix/>
          </a:blip>
          <a:stretch>
            <a:fillRect/>
          </a:stretch>
        </p:blipFill>
        <p:spPr>
          <a:xfrm>
            <a:off x="5172275" y="1488612"/>
            <a:ext cx="3766174" cy="2385775"/>
          </a:xfrm>
          <a:prstGeom prst="rect">
            <a:avLst/>
          </a:prstGeom>
          <a:noFill/>
          <a:ln>
            <a:noFill/>
          </a:ln>
        </p:spPr>
      </p:pic>
      <p:sp>
        <p:nvSpPr>
          <p:cNvPr id="96" name="Shape 96"/>
          <p:cNvSpPr txBox="1"/>
          <p:nvPr/>
        </p:nvSpPr>
        <p:spPr>
          <a:xfrm>
            <a:off x="-1535050" y="4106250"/>
            <a:ext cx="5763900" cy="440400"/>
          </a:xfrm>
          <a:prstGeom prst="rect">
            <a:avLst/>
          </a:prstGeom>
          <a:noFill/>
          <a:ln>
            <a:noFill/>
          </a:ln>
        </p:spPr>
        <p:txBody>
          <a:bodyPr anchorCtr="0" anchor="t" bIns="91425" lIns="91425" rIns="91425" tIns="91425">
            <a:noAutofit/>
          </a:bodyPr>
          <a:lstStyle/>
          <a:p>
            <a:pPr lvl="0" algn="ctr">
              <a:spcBef>
                <a:spcPts val="0"/>
              </a:spcBef>
              <a:buNone/>
            </a:pPr>
            <a:r>
              <a:rPr b="1" lang="en"/>
              <a:t>Data on the website</a:t>
            </a:r>
          </a:p>
        </p:txBody>
      </p:sp>
      <p:sp>
        <p:nvSpPr>
          <p:cNvPr id="97" name="Shape 97"/>
          <p:cNvSpPr txBox="1"/>
          <p:nvPr/>
        </p:nvSpPr>
        <p:spPr>
          <a:xfrm>
            <a:off x="4081775" y="3990150"/>
            <a:ext cx="5763900" cy="672600"/>
          </a:xfrm>
          <a:prstGeom prst="rect">
            <a:avLst/>
          </a:prstGeom>
          <a:noFill/>
          <a:ln>
            <a:noFill/>
          </a:ln>
        </p:spPr>
        <p:txBody>
          <a:bodyPr anchorCtr="0" anchor="t" bIns="91425" lIns="91425" rIns="91425" tIns="91425">
            <a:noAutofit/>
          </a:bodyPr>
          <a:lstStyle/>
          <a:p>
            <a:pPr lvl="0" algn="ctr">
              <a:spcBef>
                <a:spcPts val="0"/>
              </a:spcBef>
              <a:buNone/>
            </a:pPr>
            <a:r>
              <a:rPr b="1" lang="en"/>
              <a:t>Data post scraping (.csv format)</a:t>
            </a:r>
          </a:p>
        </p:txBody>
      </p:sp>
      <p:pic>
        <p:nvPicPr>
          <p:cNvPr id="98" name="Shape 98"/>
          <p:cNvPicPr preferRelativeResize="0"/>
          <p:nvPr/>
        </p:nvPicPr>
        <p:blipFill>
          <a:blip r:embed="rId5">
            <a:alphaModFix/>
          </a:blip>
          <a:stretch>
            <a:fillRect/>
          </a:stretch>
        </p:blipFill>
        <p:spPr>
          <a:xfrm>
            <a:off x="3354062" y="1345275"/>
            <a:ext cx="1134972" cy="1142800"/>
          </a:xfrm>
          <a:prstGeom prst="rect">
            <a:avLst/>
          </a:prstGeom>
          <a:noFill/>
          <a:ln>
            <a:noFill/>
          </a:ln>
        </p:spPr>
      </p:pic>
      <p:sp>
        <p:nvSpPr>
          <p:cNvPr id="99" name="Shape 99"/>
          <p:cNvSpPr txBox="1"/>
          <p:nvPr/>
        </p:nvSpPr>
        <p:spPr>
          <a:xfrm>
            <a:off x="2900675" y="3167025"/>
            <a:ext cx="2271600" cy="440400"/>
          </a:xfrm>
          <a:prstGeom prst="rect">
            <a:avLst/>
          </a:prstGeom>
          <a:noFill/>
          <a:ln>
            <a:noFill/>
          </a:ln>
        </p:spPr>
        <p:txBody>
          <a:bodyPr anchorCtr="0" anchor="t" bIns="91425" lIns="91425" rIns="91425" tIns="91425">
            <a:noAutofit/>
          </a:bodyPr>
          <a:lstStyle/>
          <a:p>
            <a:pPr lvl="0" rtl="0">
              <a:spcBef>
                <a:spcPts val="0"/>
              </a:spcBef>
              <a:buNone/>
            </a:pPr>
            <a:r>
              <a:rPr b="1" lang="en"/>
              <a:t>RSelenium Package</a:t>
            </a:r>
          </a:p>
        </p:txBody>
      </p:sp>
      <p:pic>
        <p:nvPicPr>
          <p:cNvPr id="100" name="Shape 100"/>
          <p:cNvPicPr preferRelativeResize="0"/>
          <p:nvPr/>
        </p:nvPicPr>
        <p:blipFill>
          <a:blip r:embed="rId6">
            <a:alphaModFix/>
          </a:blip>
          <a:stretch>
            <a:fillRect/>
          </a:stretch>
        </p:blipFill>
        <p:spPr>
          <a:xfrm>
            <a:off x="2274800" y="792925"/>
            <a:ext cx="4941117" cy="3735149"/>
          </a:xfrm>
          <a:prstGeom prst="rect">
            <a:avLst/>
          </a:prstGeom>
          <a:noFill/>
          <a:ln>
            <a:noFill/>
          </a:ln>
        </p:spPr>
      </p:pic>
      <p:sp>
        <p:nvSpPr>
          <p:cNvPr id="101" name="Shape 101"/>
          <p:cNvSpPr txBox="1"/>
          <p:nvPr/>
        </p:nvSpPr>
        <p:spPr>
          <a:xfrm>
            <a:off x="1742250" y="4528075"/>
            <a:ext cx="5763900" cy="672600"/>
          </a:xfrm>
          <a:prstGeom prst="rect">
            <a:avLst/>
          </a:prstGeom>
          <a:noFill/>
          <a:ln>
            <a:noFill/>
          </a:ln>
        </p:spPr>
        <p:txBody>
          <a:bodyPr anchorCtr="0" anchor="t" bIns="91425" lIns="91425" rIns="91425" tIns="91425">
            <a:noAutofit/>
          </a:bodyPr>
          <a:lstStyle/>
          <a:p>
            <a:pPr lvl="0" rtl="0" algn="ctr">
              <a:spcBef>
                <a:spcPts val="0"/>
              </a:spcBef>
              <a:buNone/>
            </a:pPr>
            <a:r>
              <a:rPr b="1" lang="en"/>
              <a:t>Final data to Input to Watson (.json format)</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800"/>
                                        <p:tgtEl>
                                          <p:spTgt spid="93"/>
                                        </p:tgtEl>
                                      </p:cBhvr>
                                    </p:animEffect>
                                    <p:set>
                                      <p:cBhvr>
                                        <p:cTn dur="1" fill="hold">
                                          <p:stCondLst>
                                            <p:cond delay="800"/>
                                          </p:stCondLst>
                                        </p:cTn>
                                        <p:tgtEl>
                                          <p:spTgt spid="93"/>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94"/>
                                        </p:tgtEl>
                                      </p:cBhvr>
                                    </p:animEffect>
                                    <p:set>
                                      <p:cBhvr>
                                        <p:cTn dur="1" fill="hold">
                                          <p:stCondLst>
                                            <p:cond delay="1000"/>
                                          </p:stCondLst>
                                        </p:cTn>
                                        <p:tgtEl>
                                          <p:spTgt spid="94"/>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96"/>
                                        </p:tgtEl>
                                      </p:cBhvr>
                                    </p:animEffect>
                                    <p:set>
                                      <p:cBhvr>
                                        <p:cTn dur="1" fill="hold">
                                          <p:stCondLst>
                                            <p:cond delay="1000"/>
                                          </p:stCondLst>
                                        </p:cTn>
                                        <p:tgtEl>
                                          <p:spTgt spid="96"/>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97"/>
                                        </p:tgtEl>
                                      </p:cBhvr>
                                    </p:animEffect>
                                    <p:set>
                                      <p:cBhvr>
                                        <p:cTn dur="1" fill="hold">
                                          <p:stCondLst>
                                            <p:cond delay="1000"/>
                                          </p:stCondLst>
                                        </p:cTn>
                                        <p:tgtEl>
                                          <p:spTgt spid="97"/>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98"/>
                                        </p:tgtEl>
                                      </p:cBhvr>
                                    </p:animEffect>
                                    <p:set>
                                      <p:cBhvr>
                                        <p:cTn dur="1" fill="hold">
                                          <p:stCondLst>
                                            <p:cond delay="1000"/>
                                          </p:stCondLst>
                                        </p:cTn>
                                        <p:tgtEl>
                                          <p:spTgt spid="98"/>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99"/>
                                        </p:tgtEl>
                                      </p:cBhvr>
                                    </p:animEffect>
                                    <p:set>
                                      <p:cBhvr>
                                        <p:cTn dur="1" fill="hold">
                                          <p:stCondLst>
                                            <p:cond delay="1000"/>
                                          </p:stCondLst>
                                        </p:cTn>
                                        <p:tgtEl>
                                          <p:spTgt spid="99"/>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95"/>
                                        </p:tgtEl>
                                      </p:cBhvr>
                                    </p:animEffect>
                                    <p:set>
                                      <p:cBhvr>
                                        <p:cTn dur="1" fill="hold">
                                          <p:stCondLst>
                                            <p:cond delay="1000"/>
                                          </p:stCondLst>
                                        </p:cTn>
                                        <p:tgtEl>
                                          <p:spTgt spid="95"/>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0"/>
                                        </p:tgtEl>
                                        <p:attrNameLst>
                                          <p:attrName>style.visibility</p:attrName>
                                        </p:attrNameLst>
                                      </p:cBhvr>
                                      <p:to>
                                        <p:strVal val="visible"/>
                                      </p:to>
                                    </p:set>
                                    <p:animEffect filter="fade" transition="in">
                                      <p:cBhvr>
                                        <p:cTn dur="200"/>
                                        <p:tgtEl>
                                          <p:spTgt spid="100"/>
                                        </p:tgtEl>
                                      </p:cBhvr>
                                    </p:animEffect>
                                  </p:childTnLst>
                                </p:cTn>
                              </p:par>
                              <p:par>
                                <p:cTn fill="hold" nodeType="withEffect" presetClass="entr" presetID="10" presetSubtype="0">
                                  <p:stCondLst>
                                    <p:cond delay="0"/>
                                  </p:stCondLst>
                                  <p:childTnLst>
                                    <p:set>
                                      <p:cBhvr>
                                        <p:cTn dur="1" fill="hold">
                                          <p:stCondLst>
                                            <p:cond delay="0"/>
                                          </p:stCondLst>
                                        </p:cTn>
                                        <p:tgtEl>
                                          <p:spTgt spid="101"/>
                                        </p:tgtEl>
                                        <p:attrNameLst>
                                          <p:attrName>style.visibility</p:attrName>
                                        </p:attrNameLst>
                                      </p:cBhvr>
                                      <p:to>
                                        <p:strVal val="visible"/>
                                      </p:to>
                                    </p:set>
                                    <p:animEffect filter="fade" transition="in">
                                      <p:cBhvr>
                                        <p:cTn dur="1000"/>
                                        <p:tgtEl>
                                          <p:spTgt spid="10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0"/>
                                        </p:tgtEl>
                                        <p:attrNameLst>
                                          <p:attrName>style.visibility</p:attrName>
                                        </p:attrNameLst>
                                      </p:cBhvr>
                                      <p:to>
                                        <p:strVal val="visible"/>
                                      </p:to>
                                    </p:set>
                                    <p:animEffect filter="fade" transition="in">
                                      <p:cBhvr>
                                        <p:cTn dur="300"/>
                                        <p:tgtEl>
                                          <p:spTgt spid="10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5" name="Shape 105"/>
        <p:cNvGrpSpPr/>
        <p:nvPr/>
      </p:nvGrpSpPr>
      <p:grpSpPr>
        <a:xfrm>
          <a:off x="0" y="0"/>
          <a:ext cx="0" cy="0"/>
          <a:chOff x="0" y="0"/>
          <a:chExt cx="0" cy="0"/>
        </a:xfrm>
      </p:grpSpPr>
      <p:sp>
        <p:nvSpPr>
          <p:cNvPr id="106" name="Shape 106"/>
          <p:cNvSpPr txBox="1"/>
          <p:nvPr>
            <p:ph type="title"/>
          </p:nvPr>
        </p:nvSpPr>
        <p:spPr>
          <a:xfrm>
            <a:off x="311700" y="292850"/>
            <a:ext cx="8520600" cy="801000"/>
          </a:xfrm>
          <a:prstGeom prst="rect">
            <a:avLst/>
          </a:prstGeom>
        </p:spPr>
        <p:txBody>
          <a:bodyPr anchorCtr="0" anchor="t" bIns="91425" lIns="91425" rIns="91425" tIns="91425">
            <a:noAutofit/>
          </a:bodyPr>
          <a:lstStyle/>
          <a:p>
            <a:pPr lvl="0">
              <a:spcBef>
                <a:spcPts val="0"/>
              </a:spcBef>
              <a:buNone/>
            </a:pPr>
            <a:r>
              <a:rPr lang="en"/>
              <a:t>Pareto Optimality(80/20 Rule)</a:t>
            </a:r>
          </a:p>
        </p:txBody>
      </p:sp>
      <p:sp>
        <p:nvSpPr>
          <p:cNvPr id="107" name="Shape 107"/>
          <p:cNvSpPr txBox="1"/>
          <p:nvPr>
            <p:ph idx="1" type="body"/>
          </p:nvPr>
        </p:nvSpPr>
        <p:spPr>
          <a:xfrm>
            <a:off x="160425" y="1228675"/>
            <a:ext cx="8671800" cy="3818700"/>
          </a:xfrm>
          <a:prstGeom prst="rect">
            <a:avLst/>
          </a:prstGeom>
          <a:ln cap="flat" cmpd="sng" w="9525">
            <a:solidFill>
              <a:schemeClr val="lt1"/>
            </a:solidFill>
            <a:prstDash val="solid"/>
            <a:round/>
            <a:headEnd len="med" w="med" type="none"/>
            <a:tailEnd len="med" w="med" type="none"/>
          </a:ln>
        </p:spPr>
        <p:txBody>
          <a:bodyPr anchorCtr="0" anchor="t" bIns="91425" lIns="91425" rIns="91425" tIns="91425">
            <a:noAutofit/>
          </a:bodyPr>
          <a:lstStyle/>
          <a:p>
            <a:pPr indent="-228600" lvl="0" marL="457200" rtl="0">
              <a:spcBef>
                <a:spcPts val="0"/>
              </a:spcBef>
              <a:buClr>
                <a:srgbClr val="000000"/>
              </a:buClr>
            </a:pPr>
            <a:r>
              <a:rPr lang="en">
                <a:solidFill>
                  <a:srgbClr val="000000"/>
                </a:solidFill>
              </a:rPr>
              <a:t>A Pareto efficient situation occurs when there is no outcome that makes at least one player better off without making at least one player worse off.</a:t>
            </a:r>
          </a:p>
          <a:p>
            <a:pPr indent="-228600" lvl="0" marL="457200" rtl="0">
              <a:spcBef>
                <a:spcPts val="0"/>
              </a:spcBef>
              <a:buClr>
                <a:srgbClr val="000000"/>
              </a:buClr>
            </a:pPr>
            <a:r>
              <a:rPr lang="en">
                <a:solidFill>
                  <a:srgbClr val="000000"/>
                </a:solidFill>
              </a:rPr>
              <a:t>For a multi-objective problem, there exist N feasible solutions that form a Pareto Optimality.</a:t>
            </a:r>
          </a:p>
          <a:p>
            <a:pPr indent="-228600" lvl="0" marL="457200">
              <a:spcBef>
                <a:spcPts val="0"/>
              </a:spcBef>
              <a:buClr>
                <a:srgbClr val="000000"/>
              </a:buClr>
            </a:pPr>
            <a:r>
              <a:rPr lang="en">
                <a:solidFill>
                  <a:srgbClr val="000000"/>
                </a:solidFill>
              </a:rPr>
              <a:t>A trade off curve can be drawn for a multiobjective problem.</a:t>
            </a:r>
          </a:p>
        </p:txBody>
      </p:sp>
      <p:sp>
        <p:nvSpPr>
          <p:cNvPr id="108" name="Shape 108"/>
          <p:cNvSpPr txBox="1"/>
          <p:nvPr/>
        </p:nvSpPr>
        <p:spPr>
          <a:xfrm>
            <a:off x="3479125" y="2831425"/>
            <a:ext cx="5775300" cy="673800"/>
          </a:xfrm>
          <a:prstGeom prst="rect">
            <a:avLst/>
          </a:prstGeom>
          <a:noFill/>
          <a:ln>
            <a:noFill/>
          </a:ln>
        </p:spPr>
        <p:txBody>
          <a:bodyPr anchorCtr="0" anchor="t" bIns="91425" lIns="91425" rIns="91425" tIns="91425">
            <a:noAutofit/>
          </a:bodyPr>
          <a:lstStyle/>
          <a:p>
            <a:pPr lvl="0">
              <a:spcBef>
                <a:spcPts val="0"/>
              </a:spcBef>
              <a:buNone/>
            </a:pPr>
            <a:r>
              <a:t/>
            </a:r>
            <a:endParaRPr/>
          </a:p>
        </p:txBody>
      </p:sp>
      <p:pic>
        <p:nvPicPr>
          <p:cNvPr descr="1.JPG" id="109" name="Shape 109"/>
          <p:cNvPicPr preferRelativeResize="0"/>
          <p:nvPr/>
        </p:nvPicPr>
        <p:blipFill>
          <a:blip r:embed="rId3">
            <a:alphaModFix/>
          </a:blip>
          <a:stretch>
            <a:fillRect/>
          </a:stretch>
        </p:blipFill>
        <p:spPr>
          <a:xfrm>
            <a:off x="4150375" y="3260825"/>
            <a:ext cx="2276475" cy="1647825"/>
          </a:xfrm>
          <a:prstGeom prst="rect">
            <a:avLst/>
          </a:prstGeom>
          <a:noFill/>
          <a:ln>
            <a:noFill/>
          </a:ln>
        </p:spPr>
      </p:pic>
      <p:pic>
        <p:nvPicPr>
          <p:cNvPr descr="2.JPG" id="110" name="Shape 110"/>
          <p:cNvPicPr preferRelativeResize="0"/>
          <p:nvPr/>
        </p:nvPicPr>
        <p:blipFill>
          <a:blip r:embed="rId4">
            <a:alphaModFix/>
          </a:blip>
          <a:stretch>
            <a:fillRect/>
          </a:stretch>
        </p:blipFill>
        <p:spPr>
          <a:xfrm>
            <a:off x="6586912" y="3225687"/>
            <a:ext cx="2181225" cy="1647825"/>
          </a:xfrm>
          <a:prstGeom prst="rect">
            <a:avLst/>
          </a:prstGeom>
          <a:noFill/>
          <a:ln>
            <a:noFill/>
          </a:ln>
        </p:spPr>
      </p:pic>
      <p:sp>
        <p:nvSpPr>
          <p:cNvPr id="111" name="Shape 111"/>
          <p:cNvSpPr txBox="1"/>
          <p:nvPr/>
        </p:nvSpPr>
        <p:spPr>
          <a:xfrm>
            <a:off x="4772325" y="4597037"/>
            <a:ext cx="220500" cy="501300"/>
          </a:xfrm>
          <a:prstGeom prst="rect">
            <a:avLst/>
          </a:prstGeom>
          <a:noFill/>
          <a:ln>
            <a:noFill/>
          </a:ln>
        </p:spPr>
        <p:txBody>
          <a:bodyPr anchorCtr="0" anchor="t" bIns="91425" lIns="91425" rIns="91425" tIns="91425">
            <a:noAutofit/>
          </a:bodyPr>
          <a:lstStyle/>
          <a:p>
            <a:pPr lvl="0">
              <a:spcBef>
                <a:spcPts val="0"/>
              </a:spcBef>
              <a:buNone/>
            </a:pPr>
            <a:r>
              <a:rPr b="1" lang="en"/>
              <a:t>I</a:t>
            </a:r>
          </a:p>
        </p:txBody>
      </p:sp>
      <p:sp>
        <p:nvSpPr>
          <p:cNvPr id="112" name="Shape 112"/>
          <p:cNvSpPr txBox="1"/>
          <p:nvPr/>
        </p:nvSpPr>
        <p:spPr>
          <a:xfrm>
            <a:off x="7397012" y="4642200"/>
            <a:ext cx="360900" cy="411000"/>
          </a:xfrm>
          <a:prstGeom prst="rect">
            <a:avLst/>
          </a:prstGeom>
          <a:noFill/>
          <a:ln>
            <a:noFill/>
          </a:ln>
        </p:spPr>
        <p:txBody>
          <a:bodyPr anchorCtr="0" anchor="t" bIns="91425" lIns="91425" rIns="91425" tIns="91425">
            <a:noAutofit/>
          </a:bodyPr>
          <a:lstStyle/>
          <a:p>
            <a:pPr lvl="0">
              <a:spcBef>
                <a:spcPts val="0"/>
              </a:spcBef>
              <a:buNone/>
            </a:pPr>
            <a:r>
              <a:rPr b="1" lang="en"/>
              <a:t>II</a:t>
            </a:r>
          </a:p>
        </p:txBody>
      </p:sp>
      <p:sp>
        <p:nvSpPr>
          <p:cNvPr id="113" name="Shape 113"/>
          <p:cNvSpPr txBox="1"/>
          <p:nvPr/>
        </p:nvSpPr>
        <p:spPr>
          <a:xfrm>
            <a:off x="400600" y="3814287"/>
            <a:ext cx="5775300" cy="673800"/>
          </a:xfrm>
          <a:prstGeom prst="rect">
            <a:avLst/>
          </a:prstGeom>
          <a:noFill/>
          <a:ln>
            <a:noFill/>
          </a:ln>
        </p:spPr>
        <p:txBody>
          <a:bodyPr anchorCtr="0" anchor="t" bIns="91425" lIns="91425" rIns="91425" tIns="91425">
            <a:noAutofit/>
          </a:bodyPr>
          <a:lstStyle/>
          <a:p>
            <a:pPr lvl="0">
              <a:spcBef>
                <a:spcPts val="0"/>
              </a:spcBef>
              <a:buNone/>
            </a:pPr>
            <a:r>
              <a:rPr b="1" lang="en" sz="1200"/>
              <a:t>I: Maximize Objective 1 and Objective 2</a:t>
            </a:r>
          </a:p>
          <a:p>
            <a:pPr lvl="0">
              <a:spcBef>
                <a:spcPts val="0"/>
              </a:spcBef>
              <a:buNone/>
            </a:pPr>
            <a:r>
              <a:rPr b="1" lang="en" sz="1200"/>
              <a:t>II: Maximize Objective 1 and minimize Objective 2</a:t>
            </a:r>
            <a:r>
              <a:rPr lang="en" sz="1200"/>
              <a:t>  </a:t>
            </a: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7" name="Shape 117"/>
        <p:cNvGrpSpPr/>
        <p:nvPr/>
      </p:nvGrpSpPr>
      <p:grpSpPr>
        <a:xfrm>
          <a:off x="0" y="0"/>
          <a:ext cx="0" cy="0"/>
          <a:chOff x="0" y="0"/>
          <a:chExt cx="0" cy="0"/>
        </a:xfrm>
      </p:grpSpPr>
      <p:sp>
        <p:nvSpPr>
          <p:cNvPr id="118" name="Shape 118"/>
          <p:cNvSpPr txBox="1"/>
          <p:nvPr>
            <p:ph type="title"/>
          </p:nvPr>
        </p:nvSpPr>
        <p:spPr>
          <a:xfrm>
            <a:off x="311700" y="185600"/>
            <a:ext cx="8520600" cy="801000"/>
          </a:xfrm>
          <a:prstGeom prst="rect">
            <a:avLst/>
          </a:prstGeom>
        </p:spPr>
        <p:txBody>
          <a:bodyPr anchorCtr="0" anchor="t" bIns="91425" lIns="91425" rIns="91425" tIns="91425">
            <a:noAutofit/>
          </a:bodyPr>
          <a:lstStyle/>
          <a:p>
            <a:pPr lvl="0" algn="ctr">
              <a:spcBef>
                <a:spcPts val="0"/>
              </a:spcBef>
              <a:buNone/>
            </a:pPr>
            <a:r>
              <a:rPr lang="en"/>
              <a:t>Dietary Tradeoff System - Nutrient selection</a:t>
            </a:r>
          </a:p>
        </p:txBody>
      </p:sp>
      <p:sp>
        <p:nvSpPr>
          <p:cNvPr id="119" name="Shape 119"/>
          <p:cNvSpPr txBox="1"/>
          <p:nvPr>
            <p:ph idx="1" type="body"/>
          </p:nvPr>
        </p:nvSpPr>
        <p:spPr>
          <a:xfrm>
            <a:off x="311700" y="1228675"/>
            <a:ext cx="8520600" cy="3340200"/>
          </a:xfrm>
          <a:prstGeom prst="rect">
            <a:avLst/>
          </a:prstGeom>
        </p:spPr>
        <p:txBody>
          <a:bodyPr anchorCtr="0" anchor="t" bIns="91425" lIns="91425" rIns="91425" tIns="91425">
            <a:noAutofit/>
          </a:bodyPr>
          <a:lstStyle/>
          <a:p>
            <a:pPr lvl="0">
              <a:spcBef>
                <a:spcPts val="0"/>
              </a:spcBef>
              <a:buNone/>
            </a:pPr>
            <a:r>
              <a:t/>
            </a:r>
            <a:endParaRPr/>
          </a:p>
        </p:txBody>
      </p:sp>
      <p:pic>
        <p:nvPicPr>
          <p:cNvPr descr="Snip1.JPG" id="120" name="Shape 120"/>
          <p:cNvPicPr preferRelativeResize="0"/>
          <p:nvPr/>
        </p:nvPicPr>
        <p:blipFill>
          <a:blip r:embed="rId3">
            <a:alphaModFix/>
          </a:blip>
          <a:stretch>
            <a:fillRect/>
          </a:stretch>
        </p:blipFill>
        <p:spPr>
          <a:xfrm>
            <a:off x="0" y="986600"/>
            <a:ext cx="9144000" cy="415689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4" name="Shape 124"/>
        <p:cNvGrpSpPr/>
        <p:nvPr/>
      </p:nvGrpSpPr>
      <p:grpSpPr>
        <a:xfrm>
          <a:off x="0" y="0"/>
          <a:ext cx="0" cy="0"/>
          <a:chOff x="0" y="0"/>
          <a:chExt cx="0" cy="0"/>
        </a:xfrm>
      </p:grpSpPr>
      <p:sp>
        <p:nvSpPr>
          <p:cNvPr id="125" name="Shape 125"/>
          <p:cNvSpPr txBox="1"/>
          <p:nvPr>
            <p:ph type="title"/>
          </p:nvPr>
        </p:nvSpPr>
        <p:spPr>
          <a:xfrm>
            <a:off x="311700" y="0"/>
            <a:ext cx="8520600" cy="801000"/>
          </a:xfrm>
          <a:prstGeom prst="rect">
            <a:avLst/>
          </a:prstGeom>
        </p:spPr>
        <p:txBody>
          <a:bodyPr anchorCtr="0" anchor="t" bIns="91425" lIns="91425" rIns="91425" tIns="91425">
            <a:noAutofit/>
          </a:bodyPr>
          <a:lstStyle/>
          <a:p>
            <a:pPr lvl="0" algn="ctr">
              <a:spcBef>
                <a:spcPts val="0"/>
              </a:spcBef>
              <a:buNone/>
            </a:pPr>
            <a:r>
              <a:rPr lang="en"/>
              <a:t>Dietary Tradeoff system - Recipe Selection</a:t>
            </a:r>
          </a:p>
        </p:txBody>
      </p:sp>
      <p:sp>
        <p:nvSpPr>
          <p:cNvPr id="126" name="Shape 126"/>
          <p:cNvSpPr txBox="1"/>
          <p:nvPr>
            <p:ph idx="1" type="body"/>
          </p:nvPr>
        </p:nvSpPr>
        <p:spPr>
          <a:xfrm>
            <a:off x="311700" y="1228675"/>
            <a:ext cx="8520600" cy="3340200"/>
          </a:xfrm>
          <a:prstGeom prst="rect">
            <a:avLst/>
          </a:prstGeom>
        </p:spPr>
        <p:txBody>
          <a:bodyPr anchorCtr="0" anchor="t" bIns="91425" lIns="91425" rIns="91425" tIns="91425">
            <a:noAutofit/>
          </a:bodyPr>
          <a:lstStyle/>
          <a:p>
            <a:pPr lvl="0">
              <a:spcBef>
                <a:spcPts val="0"/>
              </a:spcBef>
              <a:buNone/>
            </a:pPr>
            <a:r>
              <a:t/>
            </a:r>
            <a:endParaRPr/>
          </a:p>
        </p:txBody>
      </p:sp>
      <p:pic>
        <p:nvPicPr>
          <p:cNvPr descr="watson2.PNG" id="127" name="Shape 127"/>
          <p:cNvPicPr preferRelativeResize="0"/>
          <p:nvPr/>
        </p:nvPicPr>
        <p:blipFill>
          <a:blip r:embed="rId3">
            <a:alphaModFix/>
          </a:blip>
          <a:stretch>
            <a:fillRect/>
          </a:stretch>
        </p:blipFill>
        <p:spPr>
          <a:xfrm>
            <a:off x="0" y="665750"/>
            <a:ext cx="9144000" cy="447774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beach-day">
  <a:themeElements>
    <a:clrScheme name="Beach Day">
      <a:dk1>
        <a:srgbClr val="00FDC8"/>
      </a:dk1>
      <a:lt1>
        <a:srgbClr val="FFFFFF"/>
      </a:lt1>
      <a:dk2>
        <a:srgbClr val="666666"/>
      </a:dk2>
      <a:lt2>
        <a:srgbClr val="EEEEEE"/>
      </a:lt2>
      <a:accent1>
        <a:srgbClr val="212121"/>
      </a:accent1>
      <a:accent2>
        <a:srgbClr val="455A64"/>
      </a:accent2>
      <a:accent3>
        <a:srgbClr val="78909C"/>
      </a:accent3>
      <a:accent4>
        <a:srgbClr val="7C7CE0"/>
      </a:accent4>
      <a:accent5>
        <a:srgbClr val="DB4437"/>
      </a:accent5>
      <a:accent6>
        <a:srgbClr val="F6CD4C"/>
      </a:accent6>
      <a:hlink>
        <a:srgbClr val="DB4437"/>
      </a:hlink>
      <a:folHlink>
        <a:srgbClr val="DB443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